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300" r:id="rId3"/>
    <p:sldId id="303" r:id="rId4"/>
    <p:sldId id="304" r:id="rId5"/>
    <p:sldId id="305" r:id="rId6"/>
    <p:sldId id="306" r:id="rId7"/>
    <p:sldId id="307" r:id="rId8"/>
    <p:sldId id="282" r:id="rId9"/>
  </p:sldIdLst>
  <p:sldSz cx="9144000" cy="5143500" type="screen16x9"/>
  <p:notesSz cx="6858000" cy="9144000"/>
  <p:defaultTextStyle>
    <a:defPPr>
      <a:defRPr lang="ru-RU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469"/>
    <a:srgbClr val="886760"/>
    <a:srgbClr val="9E5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2" d="100"/>
          <a:sy n="82" d="100"/>
        </p:scale>
        <p:origin x="90" y="192"/>
      </p:cViewPr>
      <p:guideLst>
        <p:guide orient="horz" pos="1800"/>
        <p:guide pos="320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FE52-9EC3-41EF-89F4-A948D602DDC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A9D5-60AA-4BC5-A361-DC80D694A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F329E-7F81-4E44-9587-3D18A128B4B7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03B2B-92C4-4434-9144-A81DBDB7EC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477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03B2B-92C4-4434-9144-A81DBDB7EC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6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FD75-7395-42BF-9D00-7644DCAFC37E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7588-617C-43AB-8C99-5DAAAA0A0492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2493-43B9-4AC9-BA5A-2F063F2A3510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7296-A699-48BF-B62A-ACBEDFD69A7F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FE92-6931-4D5C-877A-B47D2E745EC8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2B9C-3040-4F00-BE7E-2A12B187C76F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702-08F0-4693-961F-F8CDCF05669B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0ED76-C1DB-4F7A-9FF2-658F4010FF3D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193B-A9F6-4565-9CE9-4665EB751E8B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39A6C-45BE-461F-BFAD-59B8BE0CD899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59" indent="0">
              <a:buNone/>
              <a:defRPr sz="1500"/>
            </a:lvl4pPr>
            <a:lvl5pPr marL="1371545" indent="0">
              <a:buNone/>
              <a:defRPr sz="1500"/>
            </a:lvl5pPr>
            <a:lvl6pPr marL="1714432" indent="0">
              <a:buNone/>
              <a:defRPr sz="1500"/>
            </a:lvl6pPr>
            <a:lvl7pPr marL="2057318" indent="0">
              <a:buNone/>
              <a:defRPr sz="1500"/>
            </a:lvl7pPr>
            <a:lvl8pPr marL="2400204" indent="0">
              <a:buNone/>
              <a:defRPr sz="1500"/>
            </a:lvl8pPr>
            <a:lvl9pPr marL="274309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27EE-E133-4840-AD6F-2E3ED7569E73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BD62-186F-41F6-9165-71E538BBA646}" type="datetime1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3349-2360-4139-9B93-97CF040755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68577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5" indent="-257165" algn="l" defTabSz="6857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0" indent="-214304" algn="l" defTabSz="68577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6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2" indent="-171443" algn="l" defTabSz="68577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8" indent="-171443" algn="l" defTabSz="68577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6857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27534"/>
            <a:ext cx="7272808" cy="3960440"/>
          </a:xfrm>
          <a:prstGeom prst="rect">
            <a:avLst/>
          </a:prstGeom>
          <a:blipFill dpi="0" rotWithShape="1">
            <a:blip r:embed="rId3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anose="02020603050405020304" pitchFamily="18" charset="0"/>
              </a:rPr>
              <a:t>Вместе против коррупции! 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anose="02020603050405020304" pitchFamily="18" charset="0"/>
              </a:rPr>
              <a:t>Жить по совести и чести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6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9144000" cy="951570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Живи по совести, береги в себе человека!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8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000115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Коррупция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 «есть корень, из которого вытекает во все времена и при всяких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соблазнах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презрение ко всем законам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</a:rPr>
              <a:t>».</a:t>
            </a:r>
          </a:p>
          <a:p>
            <a:pPr algn="ctr"/>
            <a:endParaRPr lang="ru-RU" dirty="0" smtClean="0">
              <a:latin typeface="Liberation Serif" pitchFamily="18" charset="0"/>
            </a:endParaRPr>
          </a:p>
          <a:p>
            <a:pPr algn="r"/>
            <a:r>
              <a:rPr lang="ru-RU" b="1" dirty="0" smtClean="0">
                <a:latin typeface="Liberation Serif" pitchFamily="18" charset="0"/>
              </a:rPr>
              <a:t>Томас Гоббс</a:t>
            </a:r>
            <a:endParaRPr lang="ru-RU" b="1" dirty="0">
              <a:latin typeface="Liberation Serif" pitchFamily="18" charset="0"/>
            </a:endParaRPr>
          </a:p>
        </p:txBody>
      </p:sp>
      <p:pic>
        <p:nvPicPr>
          <p:cNvPr id="1028" name="Picture 4" descr="C:\Users\User\Desktop\9fbe8884-054a-5351-a727-aabef0276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74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0" y="0"/>
            <a:ext cx="9144000" cy="951570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 defTabSz="685773">
              <a:spcBef>
                <a:spcPct val="0"/>
              </a:spcBef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О чем гласит народная мудрость?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7" name="Номер слайда 13"/>
          <p:cNvSpPr txBox="1">
            <a:spLocks/>
          </p:cNvSpPr>
          <p:nvPr/>
        </p:nvSpPr>
        <p:spPr>
          <a:xfrm>
            <a:off x="7488324" y="61007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773">
              <a:defRPr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14428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«Рука руку моет» – вымогательство, взяточничество</a:t>
            </a:r>
          </a:p>
          <a:p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«Не подмажешь, не поедешь» – групповая запланированная деятельность в подкупе.</a:t>
            </a:r>
          </a:p>
          <a:p>
            <a:endParaRPr lang="ru-RU" sz="2000" b="1" dirty="0">
              <a:latin typeface="Liberation Serif" pitchFamily="18" charset="0"/>
            </a:endParaRPr>
          </a:p>
        </p:txBody>
      </p:sp>
      <p:pic>
        <p:nvPicPr>
          <p:cNvPr id="2050" name="Picture 2" descr="C:\Users\User\Desktop\prok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36" y="2214560"/>
            <a:ext cx="5572164" cy="29289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571749"/>
            <a:ext cx="60088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«И умный берет, </a:t>
            </a:r>
          </a:p>
          <a:p>
            <a:r>
              <a:rPr lang="ru-RU" sz="2000" b="1" dirty="0" smtClean="0">
                <a:latin typeface="Liberation Serif" pitchFamily="18" charset="0"/>
              </a:rPr>
              <a:t>когда глупый дает»</a:t>
            </a:r>
          </a:p>
          <a:p>
            <a:endParaRPr lang="ru-RU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«Когда золото всплывает, </a:t>
            </a:r>
          </a:p>
          <a:p>
            <a:r>
              <a:rPr lang="ru-RU" sz="2000" b="1" dirty="0" smtClean="0">
                <a:latin typeface="Liberation Serif" pitchFamily="18" charset="0"/>
              </a:rPr>
              <a:t>то правда тонет»</a:t>
            </a:r>
          </a:p>
          <a:p>
            <a:endParaRPr lang="ru-RU" sz="2000" b="1" dirty="0" smtClean="0">
              <a:latin typeface="Liberation Serif" pitchFamily="18" charset="0"/>
            </a:endParaRPr>
          </a:p>
          <a:p>
            <a:r>
              <a:rPr lang="ru-RU" sz="2000" b="1" dirty="0" smtClean="0">
                <a:latin typeface="Liberation Serif" pitchFamily="18" charset="0"/>
              </a:rPr>
              <a:t>«Вору потакать — </a:t>
            </a:r>
          </a:p>
          <a:p>
            <a:r>
              <a:rPr lang="ru-RU" sz="2000" b="1" dirty="0" smtClean="0">
                <a:latin typeface="Liberation Serif" pitchFamily="18" charset="0"/>
              </a:rPr>
              <a:t>что самому воровать»</a:t>
            </a:r>
            <a:endParaRPr lang="ru-RU" sz="2000" b="1" dirty="0">
              <a:latin typeface="Liberation Serif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85735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Борьбу с коррупцией </a:t>
            </a:r>
            <a:r>
              <a:rPr lang="ru-RU" sz="1800" b="1" dirty="0" smtClean="0">
                <a:latin typeface="Liberation Serif" pitchFamily="18" charset="0"/>
              </a:rPr>
              <a:t>нужно начать </a:t>
            </a:r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с самого</a:t>
            </a:r>
          </a:p>
          <a:p>
            <a:pPr algn="ctr"/>
            <a:r>
              <a:rPr lang="ru-RU" sz="1800" b="1" u="sng" dirty="0" smtClean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</a:rPr>
              <a:t>себя</a:t>
            </a:r>
            <a:r>
              <a:rPr lang="ru-RU" sz="1800" b="1" dirty="0" smtClean="0">
                <a:latin typeface="Liberation Serif" pitchFamily="18" charset="0"/>
              </a:rPr>
              <a:t> и требовать устранения коррупционных</a:t>
            </a:r>
          </a:p>
          <a:p>
            <a:pPr algn="ctr"/>
            <a:r>
              <a:rPr lang="ru-RU" sz="1800" b="1" dirty="0" smtClean="0">
                <a:latin typeface="Liberation Serif" pitchFamily="18" charset="0"/>
              </a:rPr>
              <a:t>проявлений от окружающих.</a:t>
            </a:r>
          </a:p>
          <a:p>
            <a:pPr algn="ctr"/>
            <a:endParaRPr lang="ru-RU" sz="1800" dirty="0" smtClean="0">
              <a:latin typeface="Liberation Serif" pitchFamily="18" charset="0"/>
            </a:endParaRPr>
          </a:p>
          <a:p>
            <a:pPr algn="just"/>
            <a:r>
              <a:rPr lang="ru-RU" sz="2400" dirty="0" smtClean="0">
                <a:latin typeface="Liberation Serif" pitchFamily="18" charset="0"/>
              </a:rPr>
              <a:t>Необходимо быстро реагировать на все виды проявлений коррупционных правонарушений, справедливо давать наказания - это приведет к эффективной борьбе с коррупцией.</a:t>
            </a:r>
            <a:endParaRPr lang="ru-RU" sz="2400" dirty="0">
              <a:latin typeface="Liberation Serif" pitchFamily="18" charset="0"/>
            </a:endParaRPr>
          </a:p>
        </p:txBody>
      </p:sp>
      <p:pic>
        <p:nvPicPr>
          <p:cNvPr id="3074" name="Picture 2" descr="C:\Users\User\Desktop\news10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71750"/>
            <a:ext cx="5500726" cy="2571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C:\Users\User\Desktop\34726117327b4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2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 descr="C:\Users\User\Desktop\FD02BpUA6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5143500"/>
          </a:xfrm>
          <a:prstGeom prst="rect">
            <a:avLst/>
          </a:prstGeom>
          <a:noFill/>
        </p:spPr>
      </p:pic>
      <p:pic>
        <p:nvPicPr>
          <p:cNvPr id="5124" name="Picture 4" descr="C:\Users\User\Desktop\1666166476_27-mykaleidoscope-ru-p-zhivi-po-sovesti-krasivo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5143500"/>
          </a:xfrm>
          <a:prstGeom prst="rect">
            <a:avLst/>
          </a:prstGeom>
          <a:noFill/>
        </p:spPr>
      </p:pic>
      <p:pic>
        <p:nvPicPr>
          <p:cNvPr id="6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3349-2360-4139-9B93-97CF040755E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 descr="C:\Users\User\Desktop\1681263759_sneg-top-p-kartinki-ataman-platov-vkontakte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6"/>
            <a:ext cx="9143999" cy="5214956"/>
          </a:xfrm>
          <a:prstGeom prst="rect">
            <a:avLst/>
          </a:prstGeom>
          <a:noFill/>
        </p:spPr>
      </p:pic>
      <p:pic>
        <p:nvPicPr>
          <p:cNvPr id="4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12" y="-71456"/>
            <a:ext cx="928688" cy="10001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813183" y="821956"/>
            <a:ext cx="7517635" cy="3888432"/>
          </a:xfrm>
          <a:prstGeom prst="rect">
            <a:avLst/>
          </a:prstGeom>
          <a:blipFill dpi="0" rotWithShape="1">
            <a:blip r:embed="rId2" cstate="print">
              <a:alphaModFix amt="5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Спасибо за  внимание!</a:t>
            </a:r>
          </a:p>
        </p:txBody>
      </p:sp>
      <p:pic>
        <p:nvPicPr>
          <p:cNvPr id="5" name="Picture 1" descr="C:\Users\RykovaAS\Desktop\Совещание по раскулаченным\Коллегия по раскулаченным с муниципалам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8" cy="928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147</Words>
  <Application>Microsoft Office PowerPoint</Application>
  <PresentationFormat>Экран (16:9)</PresentationFormat>
  <Paragraphs>34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 внимание!</vt:lpstr>
    </vt:vector>
  </TitlesOfParts>
  <Company>GASO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291</cp:revision>
  <dcterms:created xsi:type="dcterms:W3CDTF">2018-11-12T10:10:43Z</dcterms:created>
  <dcterms:modified xsi:type="dcterms:W3CDTF">2023-11-29T09:52:39Z</dcterms:modified>
</cp:coreProperties>
</file>