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2"/>
    <p:restoredTop sz="94697"/>
  </p:normalViewPr>
  <p:slideViewPr>
    <p:cSldViewPr snapToGrid="0" snapToObjects="1">
      <p:cViewPr varScale="1">
        <p:scale>
          <a:sx n="68" d="100"/>
          <a:sy n="68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KEjKJDyK1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KI-fkEBvp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JbnN0kJJ-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Z9TagGEd8o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8EvMjM5IK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v8-5hN3MP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66FC-D1B8-0A49-BE55-585E53004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656" y="1000124"/>
            <a:ext cx="8676222" cy="1638301"/>
          </a:xfrm>
        </p:spPr>
        <p:txBody>
          <a:bodyPr/>
          <a:lstStyle/>
          <a:p>
            <a:r>
              <a:rPr lang="en-US" b="1" dirty="0"/>
              <a:t>Dances in </a:t>
            </a:r>
            <a:r>
              <a:rPr lang="en-US" b="1" dirty="0" err="1"/>
              <a:t>egypt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885EF-9100-8247-A23D-42F8F31BD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95BAC-2065-D242-9BA9-39BC8F4D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47650"/>
            <a:ext cx="3024188" cy="31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439D2D-E1A8-4B46-A3A8-108DA2246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284" y="3810001"/>
            <a:ext cx="8362950" cy="2838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5741E9-941E-2342-BDE6-06172E5AD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100" y="247650"/>
            <a:ext cx="2940584" cy="338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67E0-AE0A-D549-BD30-B519751F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47626"/>
            <a:ext cx="9905998" cy="1905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Balady</a:t>
            </a:r>
            <a:r>
              <a:rPr lang="en-US" sz="3600" b="1" dirty="0">
                <a:solidFill>
                  <a:srgbClr val="FF0000"/>
                </a:solidFill>
              </a:rPr>
              <a:t> dancing or belly dancing: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17EE-4D83-6A4D-AAAD-59744BE9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43049"/>
            <a:ext cx="6038850" cy="5314951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Since 20</a:t>
            </a:r>
            <a:r>
              <a:rPr lang="en-US" sz="3900" baseline="30000" dirty="0"/>
              <a:t>th</a:t>
            </a:r>
            <a:r>
              <a:rPr lang="en-US" sz="3900" dirty="0"/>
              <a:t> century, and still very popular now.</a:t>
            </a:r>
          </a:p>
          <a:p>
            <a:r>
              <a:rPr lang="en-US" sz="3900" dirty="0"/>
              <a:t>Women dance this type of dances in weddings, parties, home and in clubs.</a:t>
            </a:r>
          </a:p>
          <a:p>
            <a:r>
              <a:rPr lang="en-US" sz="3900" dirty="0"/>
              <a:t>In weddings even women who can’t dance , when they listen to the music they start dancing and have fun.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A691A-87D4-A347-81B5-0AF4569D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1" y="1543050"/>
            <a:ext cx="6153149" cy="468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40C09-E280-9C4C-9261-C2A6968F29B2}"/>
              </a:ext>
            </a:extLst>
          </p:cNvPr>
          <p:cNvSpPr txBox="1"/>
          <p:nvPr/>
        </p:nvSpPr>
        <p:spPr>
          <a:xfrm>
            <a:off x="6419850" y="6229350"/>
            <a:ext cx="56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https://youtu.be/cKEjKJDyK1k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44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496A-DCE9-CC4F-A440-C68F4BA3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0"/>
            <a:ext cx="9905998" cy="1905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Saidy</a:t>
            </a:r>
            <a:r>
              <a:rPr lang="en-US" b="1" dirty="0">
                <a:solidFill>
                  <a:srgbClr val="FF0000"/>
                </a:solidFill>
              </a:rPr>
              <a:t> dancing or cane dance: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89CF-B6B2-D343-A147-CF30934E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2133600"/>
            <a:ext cx="5200649" cy="4724400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Popular in upper Egypt.</a:t>
            </a:r>
          </a:p>
          <a:p>
            <a:r>
              <a:rPr lang="en-US" sz="3600" dirty="0"/>
              <a:t>Usually men or women dance with a cane in their hands and wearing </a:t>
            </a:r>
            <a:r>
              <a:rPr lang="en-US" sz="3600" dirty="0" err="1"/>
              <a:t>galabeyahs</a:t>
            </a:r>
            <a:r>
              <a:rPr lang="en-US" sz="3600" dirty="0"/>
              <a:t>.</a:t>
            </a:r>
          </a:p>
          <a:p>
            <a:r>
              <a:rPr lang="en-US" sz="3600" dirty="0"/>
              <a:t>Energetic music is used to help them to dance better.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BA160-5A3E-4F42-B440-39EB2B99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279400"/>
            <a:ext cx="4610100" cy="436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10AD0-DAD5-604B-9B93-BB51AF7FE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743201"/>
            <a:ext cx="3238500" cy="3973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686637-713E-7848-892B-1785880A7952}"/>
              </a:ext>
            </a:extLst>
          </p:cNvPr>
          <p:cNvSpPr txBox="1"/>
          <p:nvPr/>
        </p:nvSpPr>
        <p:spPr>
          <a:xfrm>
            <a:off x="9582150" y="53149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https://youtu.be/KI-fkEBvpAU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37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4077-F8E4-1F48-8D90-D4A00561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628650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Nubian dance: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48BF-AD6E-A847-A442-7653CA93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5162551" cy="4876799"/>
          </a:xfrm>
        </p:spPr>
        <p:txBody>
          <a:bodyPr/>
          <a:lstStyle/>
          <a:p>
            <a:r>
              <a:rPr lang="en-US" sz="3600" dirty="0"/>
              <a:t>There are many types of Nubian dances.</a:t>
            </a:r>
          </a:p>
          <a:p>
            <a:r>
              <a:rPr lang="en-US" sz="3600" dirty="0"/>
              <a:t>Popular in southern Egypt and </a:t>
            </a:r>
            <a:r>
              <a:rPr lang="en-US" sz="3600" dirty="0" err="1"/>
              <a:t>sudan</a:t>
            </a:r>
            <a:r>
              <a:rPr lang="en-US" sz="3600" dirty="0"/>
              <a:t>.</a:t>
            </a:r>
          </a:p>
          <a:p>
            <a:r>
              <a:rPr lang="en-US" sz="3600" dirty="0"/>
              <a:t>Types: </a:t>
            </a:r>
            <a:r>
              <a:rPr lang="en-US" sz="3600" dirty="0" err="1"/>
              <a:t>kensi</a:t>
            </a:r>
            <a:r>
              <a:rPr lang="en-US" sz="3600" dirty="0"/>
              <a:t> and </a:t>
            </a:r>
            <a:r>
              <a:rPr lang="en-US" sz="3600" dirty="0" err="1"/>
              <a:t>fadiki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0F968-85D8-2645-B2C8-75A54E9D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819149"/>
            <a:ext cx="6905625" cy="3867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4226A-31B9-A94C-9D94-C9B455065267}"/>
              </a:ext>
            </a:extLst>
          </p:cNvPr>
          <p:cNvSpPr txBox="1"/>
          <p:nvPr/>
        </p:nvSpPr>
        <p:spPr>
          <a:xfrm>
            <a:off x="7105650" y="58674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https://youtu.be/MJbnN0kJJ-A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37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1234-5222-6240-8557-296B6FBF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419100"/>
            <a:ext cx="9905998" cy="1905000"/>
          </a:xfrm>
        </p:spPr>
        <p:txBody>
          <a:bodyPr/>
          <a:lstStyle/>
          <a:p>
            <a:pPr algn="l" defTabSz="457200" rtl="0" eaLnBrk="1" latinLnBrk="0" hangingPunct="1">
              <a:spcBef>
                <a:spcPct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Sufi dance or </a:t>
            </a:r>
            <a:r>
              <a:rPr lang="en-US" b="1" dirty="0" err="1">
                <a:solidFill>
                  <a:srgbClr val="FF0000"/>
                </a:solidFill>
              </a:rPr>
              <a:t>Tanoura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DF57-ECE1-D548-B4E1-72288919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00250"/>
            <a:ext cx="6076950" cy="47243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An Egyptian folk dance.</a:t>
            </a:r>
          </a:p>
          <a:p>
            <a:r>
              <a:rPr lang="en-US" sz="3600" dirty="0"/>
              <a:t>It’s performed by </a:t>
            </a:r>
            <a:r>
              <a:rPr lang="en-US" sz="3600" dirty="0" err="1"/>
              <a:t>sufi</a:t>
            </a:r>
            <a:r>
              <a:rPr lang="en-US" sz="3600" dirty="0"/>
              <a:t> men in special parties.</a:t>
            </a:r>
          </a:p>
          <a:p>
            <a:r>
              <a:rPr lang="en-US" sz="3600" dirty="0"/>
              <a:t>The costume is a weighted skirt to dance with.</a:t>
            </a:r>
          </a:p>
          <a:p>
            <a:r>
              <a:rPr lang="en-US" sz="3600" dirty="0"/>
              <a:t>Skirt in Arabic is  </a:t>
            </a:r>
            <a:r>
              <a:rPr lang="en-US" sz="3600" dirty="0" err="1"/>
              <a:t>tanoura</a:t>
            </a:r>
            <a:r>
              <a:rPr lang="en-US" sz="3600" dirty="0"/>
              <a:t> that’s why it’s called </a:t>
            </a:r>
            <a:r>
              <a:rPr lang="en-US" sz="3600" dirty="0" err="1"/>
              <a:t>tanoura</a:t>
            </a:r>
            <a:r>
              <a:rPr lang="en-US" sz="3600" dirty="0"/>
              <a:t> dance.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245B2-5A5A-5243-B331-649A904CA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190500"/>
            <a:ext cx="5900420" cy="560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4D3292-04FE-744F-A47E-4DBBC5612906}"/>
              </a:ext>
            </a:extLst>
          </p:cNvPr>
          <p:cNvSpPr txBox="1"/>
          <p:nvPr/>
        </p:nvSpPr>
        <p:spPr>
          <a:xfrm>
            <a:off x="6076950" y="6019800"/>
            <a:ext cx="47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https://youtu.be/fZ9TagGEd8o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31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F327-DF1B-104C-8456-A272448E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 rtl="0" eaLnBrk="1" latinLnBrk="0" hangingPunct="1">
              <a:spcBef>
                <a:spcPct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El </a:t>
            </a:r>
            <a:r>
              <a:rPr lang="en-US" b="1" dirty="0" err="1">
                <a:solidFill>
                  <a:srgbClr val="FF0000"/>
                </a:solidFill>
              </a:rPr>
              <a:t>hagalla</a:t>
            </a:r>
            <a:r>
              <a:rPr lang="en-US" b="1" dirty="0">
                <a:solidFill>
                  <a:srgbClr val="FF0000"/>
                </a:solidFill>
              </a:rPr>
              <a:t> dance: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B5B1-073B-A048-939C-462C4CBBF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52651"/>
            <a:ext cx="5543549" cy="4705350"/>
          </a:xfrm>
        </p:spPr>
        <p:txBody>
          <a:bodyPr>
            <a:normAutofit/>
          </a:bodyPr>
          <a:lstStyle/>
          <a:p>
            <a:r>
              <a:rPr lang="en-US" sz="3200" dirty="0"/>
              <a:t>It’s a folk dance.</a:t>
            </a:r>
          </a:p>
          <a:p>
            <a:r>
              <a:rPr lang="en-US" sz="3200" dirty="0"/>
              <a:t>Popular in western Egypt.</a:t>
            </a:r>
          </a:p>
          <a:p>
            <a:r>
              <a:rPr lang="en-US" sz="3200" i="1" dirty="0">
                <a:effectLst/>
              </a:rPr>
              <a:t>Bedouin dance.</a:t>
            </a:r>
          </a:p>
          <a:p>
            <a:r>
              <a:rPr lang="en-US" sz="3200" i="1" dirty="0">
                <a:effectLst/>
              </a:rPr>
              <a:t>It’s related to </a:t>
            </a:r>
            <a:r>
              <a:rPr lang="en-US" sz="3200" i="1" dirty="0" err="1">
                <a:effectLst/>
              </a:rPr>
              <a:t>kaf</a:t>
            </a:r>
            <a:r>
              <a:rPr lang="en-US" sz="3200" i="1" dirty="0">
                <a:effectLst/>
              </a:rPr>
              <a:t> (clapping).</a:t>
            </a:r>
          </a:p>
          <a:p>
            <a:r>
              <a:rPr lang="en-US" sz="3200" i="1" dirty="0">
                <a:effectLst/>
              </a:rPr>
              <a:t>It’s performed at weddings and engagements.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2173A-5AC9-9142-AE52-CB46D4F9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1" y="628650"/>
            <a:ext cx="5567230" cy="478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4D687-1B66-EB46-A120-590A267C5334}"/>
              </a:ext>
            </a:extLst>
          </p:cNvPr>
          <p:cNvSpPr txBox="1"/>
          <p:nvPr/>
        </p:nvSpPr>
        <p:spPr>
          <a:xfrm>
            <a:off x="6648450" y="5791200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https://youtu.be/Q8EvMjM5IKo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05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453E-5DC0-394B-9321-A3C70E46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Most popular band for folk dance in Egypt: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1E54-826A-4340-A3E9-986034A66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2247899"/>
            <a:ext cx="5087937" cy="4350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Reda band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Halawet</a:t>
            </a:r>
            <a:r>
              <a:rPr lang="en-US" sz="3200" dirty="0"/>
              <a:t> </a:t>
            </a:r>
            <a:r>
              <a:rPr lang="en-US" sz="3200" dirty="0" err="1"/>
              <a:t>shamsena</a:t>
            </a:r>
            <a:r>
              <a:rPr lang="en-US" sz="3200" dirty="0"/>
              <a:t> dance (the beauty of our sun)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06C79-EC03-894B-8460-2337B7C8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02" y="2247899"/>
            <a:ext cx="6509659" cy="3657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EBEE66-0730-3D4F-B732-B4F24B1529E3}"/>
              </a:ext>
            </a:extLst>
          </p:cNvPr>
          <p:cNvSpPr txBox="1"/>
          <p:nvPr/>
        </p:nvSpPr>
        <p:spPr>
          <a:xfrm>
            <a:off x="5370511" y="6229350"/>
            <a:ext cx="53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https://youtu.be/Nv8-5hN3MPY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02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C61614-6F6E-A74A-94C0-59D5809E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-266700"/>
            <a:ext cx="9905998" cy="649605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 you</a:t>
            </a:r>
            <a:br>
              <a:rPr lang="en-US" sz="8000" b="1" dirty="0">
                <a:solidFill>
                  <a:srgbClr val="FF0000"/>
                </a:solidFill>
              </a:rPr>
            </a:br>
            <a:r>
              <a:rPr lang="en-US" sz="8000" b="1" dirty="0">
                <a:solidFill>
                  <a:srgbClr val="FF0000"/>
                </a:solidFill>
              </a:rPr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3853659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111</TotalTime>
  <Words>254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Dances in egypt</vt:lpstr>
      <vt:lpstr>Balady dancing or belly dancing:</vt:lpstr>
      <vt:lpstr>Saidy dancing or cane dance:</vt:lpstr>
      <vt:lpstr>Nubian dance:</vt:lpstr>
      <vt:lpstr>Sufi dance or Tanoura:</vt:lpstr>
      <vt:lpstr>El hagalla dance:</vt:lpstr>
      <vt:lpstr>Most popular band for folk dance in Egypt:</vt:lpstr>
      <vt:lpstr>Thank you Any question?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Dances in egypt</dc:title>
  <dc:creator>Microsoft Office User</dc:creator>
  <cp:lastModifiedBy>Microsoft Office User</cp:lastModifiedBy>
  <cp:revision>8</cp:revision>
  <dcterms:created xsi:type="dcterms:W3CDTF">2019-01-29T12:15:21Z</dcterms:created>
  <dcterms:modified xsi:type="dcterms:W3CDTF">2019-01-29T14:08:54Z</dcterms:modified>
</cp:coreProperties>
</file>