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2"/>
    <p:restoredTop sz="94697"/>
  </p:normalViewPr>
  <p:slideViewPr>
    <p:cSldViewPr snapToGrid="0" snapToObjects="1">
      <p:cViewPr varScale="1">
        <p:scale>
          <a:sx n="68" d="100"/>
          <a:sy n="68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0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999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55465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036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64695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6823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5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0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35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8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5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7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5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7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2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1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  <p:sldLayoutId id="214748396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jpg" /><Relationship Id="rId4" Type="http://schemas.openxmlformats.org/officeDocument/2006/relationships/image" Target="../media/image3.jp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dMlY2iv3og" TargetMode="External" /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4Jt256DWsA" TargetMode="External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youtu.be/QCy8Ips_C90" TargetMode="External" /><Relationship Id="rId4" Type="http://schemas.openxmlformats.org/officeDocument/2006/relationships/image" Target="../media/image9.jp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6xqu2pIM5I" TargetMode="External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eXVjc3fPDE" TargetMode="External" /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3C5E1-F747-AD4E-8759-35683D8D1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1" y="3030136"/>
            <a:ext cx="8210550" cy="1020699"/>
          </a:xfrm>
        </p:spPr>
        <p:txBody>
          <a:bodyPr/>
          <a:lstStyle/>
          <a:p>
            <a:r>
              <a:rPr lang="en-US" dirty="0"/>
              <a:t>National dishes in Egypt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8D71C9-504E-4A43-9323-D6CE686F47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491BF7-C3AF-9449-AD5C-DB16CC763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1" y="305987"/>
            <a:ext cx="8058150" cy="2724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98BD021-8212-3645-A7CE-3CF624619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1" y="4438179"/>
            <a:ext cx="4206879" cy="23558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F94F75-B546-574B-814D-8B1D23E414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7480" y="4438179"/>
            <a:ext cx="4076523" cy="23558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30CFE6-33D7-7B4C-BB27-88512DE068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0100" y="305987"/>
            <a:ext cx="3562349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15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8823-CB2C-684E-883C-819C2B9E1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457200" rtl="0" eaLnBrk="1" latinLnBrk="0" hangingPunct="1">
              <a:spcBef>
                <a:spcPct val="0"/>
              </a:spcBef>
              <a:buNone/>
            </a:pPr>
            <a:r>
              <a:rPr lang="en-US" dirty="0"/>
              <a:t>Breakfast: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A0A21-C3DE-7F4C-80BB-6FF97A28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209116" cy="4697411"/>
          </a:xfrm>
        </p:spPr>
        <p:txBody>
          <a:bodyPr>
            <a:normAutofit/>
          </a:bodyPr>
          <a:lstStyle/>
          <a:p>
            <a:r>
              <a:rPr lang="en-US" sz="4000" dirty="0"/>
              <a:t>Fool.</a:t>
            </a:r>
          </a:p>
          <a:p>
            <a:r>
              <a:rPr lang="ar" sz="4000" dirty="0"/>
              <a:t>فول</a:t>
            </a:r>
            <a:r>
              <a:rPr lang="en-US" sz="4000" dirty="0"/>
              <a:t>.</a:t>
            </a:r>
          </a:p>
          <a:p>
            <a:r>
              <a:rPr lang="en-US" sz="4000" dirty="0"/>
              <a:t>Ingredients: Beans, chickpeas, tomatoes, onion, wheat, lentils. 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7320B1-1646-8344-8872-FD3663177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09600"/>
            <a:ext cx="5772150" cy="458107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4140E2-5D8C-1241-884E-F40C2E8DDBA0}"/>
              </a:ext>
            </a:extLst>
          </p:cNvPr>
          <p:cNvSpPr txBox="1"/>
          <p:nvPr/>
        </p:nvSpPr>
        <p:spPr>
          <a:xfrm>
            <a:off x="6130752" y="5386280"/>
            <a:ext cx="3143250" cy="65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https://youtu.be/NdMlY2iv3og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223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029E0-904B-3445-A597-FD171C8A3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Breakfast: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051EA-5CFD-4448-9F24-99AB33AC7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456766" cy="4487861"/>
          </a:xfrm>
        </p:spPr>
        <p:txBody>
          <a:bodyPr>
            <a:normAutofit/>
          </a:bodyPr>
          <a:lstStyle/>
          <a:p>
            <a:r>
              <a:rPr lang="en-US" sz="4000" dirty="0" err="1"/>
              <a:t>Taameya</a:t>
            </a:r>
            <a:r>
              <a:rPr lang="en-US" sz="4000" dirty="0"/>
              <a:t>.</a:t>
            </a:r>
          </a:p>
          <a:p>
            <a:r>
              <a:rPr lang="ar" sz="4000" dirty="0"/>
              <a:t>طعمية</a:t>
            </a:r>
            <a:endParaRPr lang="en-US" sz="4000" dirty="0"/>
          </a:p>
          <a:p>
            <a:r>
              <a:rPr lang="en-US" sz="4000" dirty="0"/>
              <a:t>Ingredients: beans, celery, red onions, green onions, garlic, parsley, salt, pepper.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F1963F-3AD9-E942-B655-9E7332FC4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0" y="1027182"/>
            <a:ext cx="5410200" cy="40591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990D86-5A1E-674D-B172-E3FFEB420031}"/>
              </a:ext>
            </a:extLst>
          </p:cNvPr>
          <p:cNvSpPr txBox="1"/>
          <p:nvPr/>
        </p:nvSpPr>
        <p:spPr>
          <a:xfrm>
            <a:off x="5530270" y="5503932"/>
            <a:ext cx="428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>
                <a:hlinkClick r:id="rId3"/>
              </a:rPr>
              <a:t>https://youtu.be/q4Jt256DWsA</a:t>
            </a:r>
            <a:r>
              <a:rPr lang="ar-SA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0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9DC-2DA0-EA42-8173-281D743E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Lunch or dinner: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D2D46-5370-1D40-B41E-163BD1719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43" y="1487489"/>
            <a:ext cx="5054599" cy="5370511"/>
          </a:xfrm>
        </p:spPr>
        <p:txBody>
          <a:bodyPr>
            <a:normAutofit/>
          </a:bodyPr>
          <a:lstStyle/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dirty="0" err="1"/>
              <a:t>Mahshy</a:t>
            </a:r>
            <a:r>
              <a:rPr lang="en-US" sz="2800" dirty="0"/>
              <a:t>.</a:t>
            </a:r>
          </a:p>
          <a:p>
            <a:r>
              <a:rPr lang="ar" sz="2800" dirty="0"/>
              <a:t>محشي</a:t>
            </a:r>
            <a:r>
              <a:rPr lang="en-US" sz="2800" dirty="0"/>
              <a:t>.</a:t>
            </a:r>
          </a:p>
          <a:p>
            <a:r>
              <a:rPr lang="en-US" sz="2800" dirty="0"/>
              <a:t>Ingredients: rice, parsley, celery, onion , garlic, tomato sauce, salt, black pepper, spices of your choice.</a:t>
            </a:r>
          </a:p>
          <a:p>
            <a:r>
              <a:rPr lang="en-US" sz="2800" dirty="0"/>
              <a:t>You can do </a:t>
            </a:r>
            <a:r>
              <a:rPr lang="en-US" sz="2800" dirty="0" err="1"/>
              <a:t>mahshy</a:t>
            </a:r>
            <a:r>
              <a:rPr lang="en-US" sz="2800" dirty="0"/>
              <a:t> with many vegetables like: grape leaves, cabbage, eggplant,</a:t>
            </a:r>
            <a:r>
              <a:rPr lang="ar-SA" sz="2800" dirty="0"/>
              <a:t> </a:t>
            </a:r>
            <a:r>
              <a:rPr lang="en-US" sz="2800" dirty="0"/>
              <a:t>zucchini, tomato , pepper.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8B6A01-97F6-C248-8410-EA64694C4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54000"/>
            <a:ext cx="5181600" cy="2876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04BA4B-3A6C-0948-AB12-E69E30DEB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500" y="3270250"/>
            <a:ext cx="3492500" cy="2324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73CE1E-3A47-8C41-ADFA-B9DF48B5A0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501" y="3314303"/>
            <a:ext cx="3325140" cy="223599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F7E648F-6F92-7B46-8224-08CAD69EF5C5}"/>
              </a:ext>
            </a:extLst>
          </p:cNvPr>
          <p:cNvSpPr txBox="1"/>
          <p:nvPr/>
        </p:nvSpPr>
        <p:spPr>
          <a:xfrm>
            <a:off x="5543550" y="5778103"/>
            <a:ext cx="430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https://youtu.be/QCy8Ips_C90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66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8B32-FEB2-9B41-9102-C0B88C383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Lunch or dinner: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29E5B-C988-9447-BC5A-A28D66523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1" y="1270001"/>
            <a:ext cx="5932374" cy="5588000"/>
          </a:xfrm>
        </p:spPr>
        <p:txBody>
          <a:bodyPr/>
          <a:lstStyle/>
          <a:p>
            <a:r>
              <a:rPr lang="en-US" sz="3600" dirty="0" err="1"/>
              <a:t>Koshary</a:t>
            </a:r>
            <a:r>
              <a:rPr lang="en-US" sz="3600" dirty="0"/>
              <a:t>.</a:t>
            </a:r>
          </a:p>
          <a:p>
            <a:r>
              <a:rPr lang="ar" sz="3600" dirty="0"/>
              <a:t>كشري</a:t>
            </a:r>
            <a:endParaRPr lang="en-US" sz="3600" dirty="0"/>
          </a:p>
          <a:p>
            <a:r>
              <a:rPr lang="en-US" sz="3600" dirty="0"/>
              <a:t>Ingredients: rice, macaroni, chickpeas, black lentils, onion, salt, black pepper. Tomato sauce, vinegar.</a:t>
            </a:r>
          </a:p>
          <a:p>
            <a:r>
              <a:rPr lang="en-US" sz="3600" dirty="0"/>
              <a:t>Most popular for all Egyptians</a:t>
            </a:r>
            <a:r>
              <a:rPr lang="ar-SA" sz="3600" dirty="0"/>
              <a:t> </a:t>
            </a:r>
            <a:r>
              <a:rPr lang="en-US" sz="3600" dirty="0"/>
              <a:t>and it's cheap.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06940-8FA9-C54D-91F7-F0891553B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925" y="1270000"/>
            <a:ext cx="5662725" cy="3759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DDD89E-0F58-F642-856A-A142B884AFC6}"/>
              </a:ext>
            </a:extLst>
          </p:cNvPr>
          <p:cNvSpPr txBox="1"/>
          <p:nvPr/>
        </p:nvSpPr>
        <p:spPr>
          <a:xfrm>
            <a:off x="6496050" y="550545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https://youtu.be/r6xqu2pIM5I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49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196DC-D315-EF4B-95A0-DE402116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C5C40-7941-7741-88C5-57692E581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2160589"/>
            <a:ext cx="5530850" cy="4697411"/>
          </a:xfrm>
        </p:spPr>
        <p:txBody>
          <a:bodyPr>
            <a:normAutofit/>
          </a:bodyPr>
          <a:lstStyle/>
          <a:p>
            <a:r>
              <a:rPr lang="en-US" sz="3200" dirty="0"/>
              <a:t>Lentils soup.</a:t>
            </a:r>
          </a:p>
          <a:p>
            <a:r>
              <a:rPr lang="ar" sz="3200" dirty="0"/>
              <a:t>شوربة العدس</a:t>
            </a:r>
            <a:endParaRPr lang="en-US" sz="3200" dirty="0"/>
          </a:p>
          <a:p>
            <a:r>
              <a:rPr lang="en-US" sz="3200" dirty="0"/>
              <a:t>Ingredients: yellow lentils, onion, potato, tomato, garlic, carrot, cumin, salt, black pepper, </a:t>
            </a:r>
          </a:p>
          <a:p>
            <a:r>
              <a:rPr lang="en-US" sz="3200" dirty="0"/>
              <a:t>Favorite soup for Egyptians in winter.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867DE4-95C0-FA47-A8A5-11A0BC7A6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300" y="795338"/>
            <a:ext cx="6100114" cy="41005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208449-4754-304B-9247-CC3E54E41718}"/>
              </a:ext>
            </a:extLst>
          </p:cNvPr>
          <p:cNvSpPr txBox="1"/>
          <p:nvPr/>
        </p:nvSpPr>
        <p:spPr>
          <a:xfrm>
            <a:off x="5702300" y="5322927"/>
            <a:ext cx="4753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https://youtu.be/peXVjc3fPDE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398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9FA9F6-B426-1141-82CE-888A6E5A5D3A}"/>
              </a:ext>
            </a:extLst>
          </p:cNvPr>
          <p:cNvSpPr txBox="1"/>
          <p:nvPr/>
        </p:nvSpPr>
        <p:spPr>
          <a:xfrm>
            <a:off x="266700" y="2457450"/>
            <a:ext cx="931545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9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00967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{A97BE7A1-4AD7-C746-A0EF-1C938A205DAA}tf10001060</Template>
  <TotalTime>39</TotalTime>
  <Words>218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Facet</vt:lpstr>
      <vt:lpstr>National dishes in Egypt</vt:lpstr>
      <vt:lpstr>Breakfast:</vt:lpstr>
      <vt:lpstr>Breakfast:</vt:lpstr>
      <vt:lpstr>Lunch or dinner: </vt:lpstr>
      <vt:lpstr>Lunch or dinner:</vt:lpstr>
      <vt:lpstr>Soup: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dishes in Egypt</dc:title>
  <dc:creator>Microsoft Office User</dc:creator>
  <cp:lastModifiedBy>Неизвестный пользователь</cp:lastModifiedBy>
  <cp:revision>5</cp:revision>
  <dcterms:created xsi:type="dcterms:W3CDTF">2019-01-28T18:25:29Z</dcterms:created>
  <dcterms:modified xsi:type="dcterms:W3CDTF">2019-01-28T19:49:06Z</dcterms:modified>
</cp:coreProperties>
</file>