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94697"/>
  </p:normalViewPr>
  <p:slideViewPr>
    <p:cSldViewPr snapToGrid="0" snapToObjects="1">
      <p:cViewPr varScale="1">
        <p:scale>
          <a:sx n="102" d="100"/>
          <a:sy n="102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C2D18-FE68-A746-B5AD-A079DD13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C0DF7F-D42A-4D4D-B4D2-48ABBC9B5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47725-742A-E045-822D-4DA8138C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8F2A9F-8A1C-944D-A261-B7F85C0D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F1486C-97F4-B84C-9121-FA17EA22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67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BBFAC-CA22-144C-83C4-02338E6F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90C461-F05D-9C44-A525-1F90D5BB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FD0C47-3914-8F47-92CF-6D64511B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A20B10-67E0-B94E-AD7E-3DFFD799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B7CDF-20A1-A343-8F38-5849AFBA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99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214721-FA9A-8146-9DE6-59BD0C304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915FDA-92DD-8547-9410-BFD3477DB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9B7F1-B05F-C548-8F68-6C46DFF5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5D7CFF-9A56-1F4D-90CE-798CD03C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703F17-DD1D-C94D-9F0F-7F181C2F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35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C0EEA-2DC7-6A4C-87EB-78A50EF1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B7843C-9F1E-C946-A637-BCBA21EE0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EC4B0F-B1AB-AC44-9BB3-BF3657E7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FC8299-DA3D-C548-A354-59E997C3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8986C2-9C80-8946-939B-7B943487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7FE39-F711-C441-894F-EE5D8480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261882-523E-8247-8ACE-43372C815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96D54-2615-3F42-B97C-68F00B4E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2B2BF-893D-FA40-A858-F225BF17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2CDAE-1809-8249-BE2B-7028D79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9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1BF81-C376-6841-A5F9-983C91FF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03278-E175-834D-A9A3-6423B5070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1F37CC-112D-E44E-9C30-826300724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9B167F-3C45-5E4D-AAC2-942D73D6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391C32-5779-3742-8318-ED715B04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71364E-3399-8B4E-B351-D37B5405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42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C3BF2-BDCE-A84B-9F95-41C36090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CC9D6D-AE40-4943-91B9-C76084BC4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D04A1E-9FEE-1145-9A82-154AE3722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0D4AD1-2F48-2544-892E-FBDA8A626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12D0ED-5F51-0A45-9E5A-CF9C5566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BEE8D8-7600-D848-B48B-A6092E25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556A791-351B-2449-AA0D-FF0BF63F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A45673-BD7F-3B4E-BDF5-DFCFC5EF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26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D8EF6-1744-8B47-8503-3F8B3121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75B141-7E53-1740-BE45-0C8E2E12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7A666F-CD9C-9B46-92B5-69641598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2BA1BF-ED54-384E-A85A-7CBE4111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42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9FBA96-D954-D243-9D52-4FAD31C6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F722FE-1E65-324C-A528-770164FC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16AD0E-0D38-6E4A-B01A-3DEE1109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3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B86E2-A707-4940-A667-25981E9A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1C805C-5928-7343-AF0F-AB0A0D32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0698A5-917E-6E41-9180-BA5DD5AC3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F9956C-A1B2-2A47-B4A7-45A20EAA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019877-6545-D449-86E1-77EAA34D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6C40E-3BDF-ED43-990D-E953B29E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3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3BE64-8A86-FC4B-AE0B-D1D14433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325BF2A-08A9-3B4C-AD9E-817302684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BCAB32-9B3E-F842-A866-08211D0F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2E2974-1ABE-984B-9F3D-C370CFC9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88F252-5723-8146-9AB1-B68E37B7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96BB7B-8EEE-D645-B728-AD204D9A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2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EC12B9-19E3-DB4D-B48A-9721CC03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12D028-74F1-B64E-B457-101149014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08C8BC-8DD7-6F4B-8068-26D0ABF05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4685B-DC21-A145-A6AE-AA39D15FA288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B3F84-2B46-B141-805B-EA6BC83D0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305255-7892-7245-8F43-45D717AD2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7966-5DFB-E04B-83FD-6E20230A9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98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Pvyl6MYxl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zrieEGWFJ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CqjZPnmcB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2F66A6-6522-B940-98BD-45C82498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99150" cy="3925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AAA939-DFE5-A54A-8666-94B2318D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0" y="2953775"/>
            <a:ext cx="6292850" cy="3904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5CED4A-5951-0948-A0E5-08F04DDDC439}"/>
              </a:ext>
            </a:extLst>
          </p:cNvPr>
          <p:cNvSpPr txBox="1"/>
          <p:nvPr/>
        </p:nvSpPr>
        <p:spPr>
          <a:xfrm>
            <a:off x="6115050" y="100965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Music in Egypt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2A9B05-8BDF-CA43-A244-68040B716D34}"/>
              </a:ext>
            </a:extLst>
          </p:cNvPr>
          <p:cNvSpPr txBox="1"/>
          <p:nvPr/>
        </p:nvSpPr>
        <p:spPr>
          <a:xfrm>
            <a:off x="914400" y="527685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</a:t>
            </a:r>
            <a:r>
              <a:rPr lang="en-US" dirty="0" err="1"/>
              <a:t>Maysan</a:t>
            </a:r>
            <a:r>
              <a:rPr lang="en-US" dirty="0"/>
              <a:t> Tarek</a:t>
            </a:r>
          </a:p>
        </p:txBody>
      </p:sp>
    </p:spTree>
    <p:extLst>
      <p:ext uri="{BB962C8B-B14F-4D97-AF65-F5344CB8AC3E}">
        <p14:creationId xmlns:p14="http://schemas.microsoft.com/office/powerpoint/2010/main" xmlns="" val="300100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6A9F6-054D-504F-9623-D3C15D7B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Evolution of Egyptian Music: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1E505C-A3ED-CE44-9F52-CCB91D7DE748}"/>
              </a:ext>
            </a:extLst>
          </p:cNvPr>
          <p:cNvSpPr txBox="1"/>
          <p:nvPr/>
        </p:nvSpPr>
        <p:spPr>
          <a:xfrm>
            <a:off x="8413849" y="43209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https://youtu.be/cPvyl6MYxlg</a:t>
            </a:r>
            <a:r>
              <a:rPr lang="en-US" dirty="0"/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6531F4-D730-C94E-A725-FD4918E11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3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D6BE9-B452-1840-9F0B-2C2173F4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/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E14140-6C30-CE49-A7EE-AF876E355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898" y="2019300"/>
            <a:ext cx="5879391" cy="44838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3E8506-27EB-E148-A029-EED1B783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2019300"/>
            <a:ext cx="5885111" cy="44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2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49F3AC7-AD6B-494B-A580-F98140F5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5126"/>
            <a:ext cx="10515600" cy="1325563"/>
          </a:xfrm>
        </p:spPr>
        <p:txBody>
          <a:bodyPr/>
          <a:lstStyle/>
          <a:p>
            <a:r>
              <a:rPr lang="en-US" b="1" dirty="0"/>
              <a:t>Ancient Egyptians: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268E17-C3DA-5147-93B4-103B21E2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1409699"/>
            <a:ext cx="6438900" cy="5616575"/>
          </a:xfrm>
        </p:spPr>
        <p:txBody>
          <a:bodyPr>
            <a:normAutofit/>
          </a:bodyPr>
          <a:lstStyle/>
          <a:p>
            <a:r>
              <a:rPr lang="en-US" sz="3200" dirty="0"/>
              <a:t>Music has been an essential part of Egyptian culture since ancient time.</a:t>
            </a:r>
          </a:p>
          <a:p>
            <a:r>
              <a:rPr lang="en-US" sz="3200" dirty="0"/>
              <a:t>Ancient Egyptians credited God Thoth with the invention of music.</a:t>
            </a:r>
          </a:p>
          <a:p>
            <a:r>
              <a:rPr lang="en-US" sz="3200" dirty="0"/>
              <a:t>Music was always played in special occasions and whenever they want to relax.</a:t>
            </a:r>
          </a:p>
          <a:p>
            <a:r>
              <a:rPr lang="en-US" sz="3200" dirty="0"/>
              <a:t>In religious occasions also music was a big part of it and we new that because it is drawn on the temples’ walls.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5E80E4-521A-F148-A8DD-E8A6CFC1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762000"/>
            <a:ext cx="57340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48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9E63B-0ECE-7F4E-BBDD-1E0C0B9D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Instruments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434C9B-3444-8A49-8852-C4ADD899C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Flute.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Double clarinets.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Lyres.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Lutes.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F87C7C-91D8-B04E-B273-13DDCAE2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025" y="365125"/>
            <a:ext cx="3397250" cy="2081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51EC9C-0F4A-9048-ADEF-15E0D9A22D26}"/>
              </a:ext>
            </a:extLst>
          </p:cNvPr>
          <p:cNvSpPr txBox="1"/>
          <p:nvPr/>
        </p:nvSpPr>
        <p:spPr>
          <a:xfrm>
            <a:off x="7448550" y="71755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BD133D-7780-044E-BA76-A2D4CD6E7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2446337"/>
            <a:ext cx="3492500" cy="232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5A9787-2D37-AE44-AB4A-57CF88A23D89}"/>
              </a:ext>
            </a:extLst>
          </p:cNvPr>
          <p:cNvSpPr txBox="1"/>
          <p:nvPr/>
        </p:nvSpPr>
        <p:spPr>
          <a:xfrm>
            <a:off x="5276850" y="2836216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AF38F0-DF60-1444-B83F-0AAF00B0E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613" y="3297880"/>
            <a:ext cx="2565400" cy="317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4F859-4E81-5C42-8D2A-F854877110BE}"/>
              </a:ext>
            </a:extLst>
          </p:cNvPr>
          <p:cNvSpPr txBox="1"/>
          <p:nvPr/>
        </p:nvSpPr>
        <p:spPr>
          <a:xfrm>
            <a:off x="9525000" y="3297880"/>
            <a:ext cx="33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669E989-B773-6642-BA44-50952B131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488" y="307824"/>
            <a:ext cx="3022600" cy="2679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AB0D30-53B2-044A-BBFA-E3F72E17F453}"/>
              </a:ext>
            </a:extLst>
          </p:cNvPr>
          <p:cNvSpPr txBox="1"/>
          <p:nvPr/>
        </p:nvSpPr>
        <p:spPr>
          <a:xfrm>
            <a:off x="10706100" y="796131"/>
            <a:ext cx="56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9D0EAD-D347-5F4A-A0E7-78C8B1DBB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513" y="4734567"/>
            <a:ext cx="2997200" cy="18669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97382F-7EDF-0B43-8117-E973B61CEFC8}"/>
              </a:ext>
            </a:extLst>
          </p:cNvPr>
          <p:cNvSpPr txBox="1"/>
          <p:nvPr/>
        </p:nvSpPr>
        <p:spPr>
          <a:xfrm>
            <a:off x="2819400" y="504825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0746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94D22-8A82-5645-996F-78B181C3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b="1" dirty="0"/>
            </a:br>
            <a:r>
              <a:rPr lang="en-US" sz="4900" b="1" dirty="0"/>
              <a:t>Bedouin Music: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D828D-4A1C-854D-A0E4-52BB1674C13B}"/>
              </a:ext>
            </a:extLst>
          </p:cNvPr>
          <p:cNvSpPr txBox="1"/>
          <p:nvPr/>
        </p:nvSpPr>
        <p:spPr>
          <a:xfrm>
            <a:off x="247650" y="1428750"/>
            <a:ext cx="6153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This kind of music in fount in the desert of the west and the eastern Sinai area.</a:t>
            </a:r>
          </a:p>
          <a:p>
            <a:r>
              <a:rPr lang="en-US" sz="2600" dirty="0"/>
              <a:t>  </a:t>
            </a:r>
            <a:r>
              <a:rPr lang="en-US" sz="2600" b="1" dirty="0"/>
              <a:t>Instrument used: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The mizmar, kind of clarinet.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 err="1"/>
              <a:t>Tabla</a:t>
            </a:r>
            <a:r>
              <a:rPr lang="en-US" sz="2600" dirty="0"/>
              <a:t>, kind of drum.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 err="1"/>
              <a:t>Rababa</a:t>
            </a:r>
            <a:r>
              <a:rPr lang="en-US" sz="2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Oud.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6C090E0A-093A-784E-A74D-A0B870BED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1690688"/>
            <a:ext cx="5791200" cy="4481512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30D6E6-A139-9345-B3AE-2E45AC7FC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87849"/>
            <a:ext cx="2667000" cy="199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39A00BF-73A5-A243-A795-A1478FB58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039100" y="-469900"/>
            <a:ext cx="1219200" cy="2578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0E07A09-538A-2F4C-8B70-3195C2786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205" y="5224844"/>
            <a:ext cx="2605795" cy="1661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2DBECBB-3F8F-CC4D-8C1C-BD167E00E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15" y="4644787"/>
            <a:ext cx="1793499" cy="20025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47408F-3BB5-6349-97A3-C5F934B499B0}"/>
              </a:ext>
            </a:extLst>
          </p:cNvPr>
          <p:cNvSpPr txBox="1"/>
          <p:nvPr/>
        </p:nvSpPr>
        <p:spPr>
          <a:xfrm>
            <a:off x="7542714" y="3281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57F528-684F-C741-9610-2E995CD7F7A8}"/>
              </a:ext>
            </a:extLst>
          </p:cNvPr>
          <p:cNvSpPr txBox="1"/>
          <p:nvPr/>
        </p:nvSpPr>
        <p:spPr>
          <a:xfrm>
            <a:off x="666750" y="60557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B8E6AF-887D-944A-9258-04A9FDEEFEF2}"/>
              </a:ext>
            </a:extLst>
          </p:cNvPr>
          <p:cNvSpPr txBox="1"/>
          <p:nvPr/>
        </p:nvSpPr>
        <p:spPr>
          <a:xfrm>
            <a:off x="3657600" y="3723809"/>
            <a:ext cx="33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2547EC-D503-FF4E-9D20-48AAED50E805}"/>
              </a:ext>
            </a:extLst>
          </p:cNvPr>
          <p:cNvSpPr txBox="1"/>
          <p:nvPr/>
        </p:nvSpPr>
        <p:spPr>
          <a:xfrm>
            <a:off x="3555495" y="5459875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1652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88B8E-252A-7E4B-88D5-DD4720DC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Nubian Music: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F17E54B-0908-0D49-9D6E-7B69FD75D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5050" y="294695"/>
            <a:ext cx="4718050" cy="31396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DF8F2C-062C-6A4F-8055-58FD14845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050" y="3504773"/>
            <a:ext cx="4997450" cy="3353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FE344A-25DA-7243-8D25-AF0852D6DF28}"/>
              </a:ext>
            </a:extLst>
          </p:cNvPr>
          <p:cNvSpPr txBox="1"/>
          <p:nvPr/>
        </p:nvSpPr>
        <p:spPr>
          <a:xfrm>
            <a:off x="88900" y="1447800"/>
            <a:ext cx="7296150" cy="531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Nubians are native in south Egypt and north of </a:t>
            </a:r>
            <a:r>
              <a:rPr lang="en-US" sz="3200" dirty="0" err="1"/>
              <a:t>sudan</a:t>
            </a:r>
            <a:r>
              <a:rPr lang="en-US" sz="32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Nubian is still played until now.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There are many Nubian artists in Egypt like Mohamed Mounir, who sings in Nubian and Egyptian Arabic.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https://youtu.be/YzrieEGWFJM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76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DF0FC-B315-2048-8FB9-C52772A7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ubian music">
            <a:hlinkClick r:id="" action="ppaction://media"/>
            <a:extLst>
              <a:ext uri="{FF2B5EF4-FFF2-40B4-BE49-F238E27FC236}">
                <a16:creationId xmlns:a16="http://schemas.microsoft.com/office/drawing/2014/main" xmlns="" id="{BD6FA08D-656D-614E-8B3D-8FC7E13BC7C9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650" y="173188"/>
            <a:ext cx="11811000" cy="6303812"/>
          </a:xfrm>
        </p:spPr>
      </p:pic>
    </p:spTree>
    <p:extLst>
      <p:ext uri="{BB962C8B-B14F-4D97-AF65-F5344CB8AC3E}">
        <p14:creationId xmlns:p14="http://schemas.microsoft.com/office/powerpoint/2010/main" xmlns="" val="39389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FC790-3C9A-CD44-9A7D-DE004E46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Popular music: (Classical music)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1FE614-2328-8D4F-919A-7B6184BB3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438900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900" dirty="0" err="1"/>
              <a:t>Untill</a:t>
            </a:r>
            <a:r>
              <a:rPr lang="en-US" sz="3900" dirty="0"/>
              <a:t> late 1970s there were classical singers like Um </a:t>
            </a:r>
            <a:r>
              <a:rPr lang="en-US" sz="3900" dirty="0" err="1"/>
              <a:t>Kulthum</a:t>
            </a:r>
            <a:r>
              <a:rPr lang="en-US" sz="39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900" dirty="0"/>
              <a:t>By mid 1990s </a:t>
            </a:r>
            <a:r>
              <a:rPr lang="en-US" sz="3900" dirty="0" err="1"/>
              <a:t>shaabi</a:t>
            </a:r>
            <a:r>
              <a:rPr lang="en-US" sz="3900" dirty="0"/>
              <a:t> music had taken over, especially among younger audience.</a:t>
            </a:r>
          </a:p>
          <a:p>
            <a:pPr>
              <a:lnSpc>
                <a:spcPct val="150000"/>
              </a:lnSpc>
            </a:pPr>
            <a:r>
              <a:rPr lang="en-US" sz="3900" dirty="0"/>
              <a:t>Most of them were even love songs or historical songs.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89D9ED-B279-1548-A73C-0ABE898B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690688"/>
            <a:ext cx="43053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9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B198F-B603-BB49-8242-1B6820AF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Shaa’bi</a:t>
            </a:r>
            <a:r>
              <a:rPr lang="en-US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B1EF05-33AA-4241-B2AC-06828C18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9374"/>
            <a:ext cx="5924550" cy="5356225"/>
          </a:xfrm>
        </p:spPr>
        <p:txBody>
          <a:bodyPr>
            <a:normAutofit/>
          </a:bodyPr>
          <a:lstStyle/>
          <a:p>
            <a:r>
              <a:rPr lang="en-US" sz="3600" dirty="0"/>
              <a:t>It started being a part of music in the middle of 1990s and many people didn’t like it and said it’s not art.</a:t>
            </a:r>
          </a:p>
          <a:p>
            <a:r>
              <a:rPr lang="en-US" sz="3600" dirty="0"/>
              <a:t>But since 2000s most of the Egyptians started listening to </a:t>
            </a:r>
            <a:r>
              <a:rPr lang="en-US" sz="3600" dirty="0" err="1"/>
              <a:t>shaabi</a:t>
            </a:r>
            <a:r>
              <a:rPr lang="en-US" sz="3600" dirty="0"/>
              <a:t> songs.</a:t>
            </a:r>
          </a:p>
          <a:p>
            <a:r>
              <a:rPr lang="en-US" sz="3600" dirty="0"/>
              <a:t>It’s very popular and helps to dance.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https://youtu.be/CqjZPnmcBCA</a:t>
            </a:r>
            <a:r>
              <a:rPr lang="en-US" sz="16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0490E0-26B2-384B-88A6-028815F13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6613"/>
            <a:ext cx="5879419" cy="55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06267-2CA4-1845-9F0E-C86BCB29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Most popular </a:t>
            </a:r>
            <a:r>
              <a:rPr lang="en-US" b="1" dirty="0" err="1"/>
              <a:t>Shaabi</a:t>
            </a:r>
            <a:r>
              <a:rPr lang="en-US" b="1" dirty="0"/>
              <a:t> song in Egypt now: (Mafia)</a:t>
            </a:r>
          </a:p>
        </p:txBody>
      </p:sp>
      <p:pic>
        <p:nvPicPr>
          <p:cNvPr id="4" name="Mohamed Ramadan - Mafia ( Music Video )  محمد رمضان - مافيا">
            <a:hlinkClick r:id="" action="ppaction://media"/>
            <a:extLst>
              <a:ext uri="{FF2B5EF4-FFF2-40B4-BE49-F238E27FC236}">
                <a16:creationId xmlns:a16="http://schemas.microsoft.com/office/drawing/2014/main" xmlns="" id="{4C5A5E40-4C98-D14F-AB10-82F590644893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" y="1825624"/>
            <a:ext cx="11677649" cy="5032375"/>
          </a:xfrm>
        </p:spPr>
      </p:pic>
    </p:spTree>
    <p:extLst>
      <p:ext uri="{BB962C8B-B14F-4D97-AF65-F5344CB8AC3E}">
        <p14:creationId xmlns:p14="http://schemas.microsoft.com/office/powerpoint/2010/main" xmlns="" val="38910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293</Words>
  <Application>Microsoft Office PowerPoint</Application>
  <PresentationFormat>Произвольный</PresentationFormat>
  <Paragraphs>48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Ancient Egyptians:</vt:lpstr>
      <vt:lpstr>Instruments used:</vt:lpstr>
      <vt:lpstr>  Bedouin Music: </vt:lpstr>
      <vt:lpstr>Nubian Music:</vt:lpstr>
      <vt:lpstr>Слайд 6</vt:lpstr>
      <vt:lpstr>Popular music: (Classical music)</vt:lpstr>
      <vt:lpstr>Shaa’bi:</vt:lpstr>
      <vt:lpstr>Most popular Shaabi song in Egypt now: (Mafia)</vt:lpstr>
      <vt:lpstr>Evolution of Egyptian Music: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11</cp:revision>
  <dcterms:created xsi:type="dcterms:W3CDTF">2019-01-23T12:22:41Z</dcterms:created>
  <dcterms:modified xsi:type="dcterms:W3CDTF">2019-01-25T05:21:27Z</dcterms:modified>
</cp:coreProperties>
</file>