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1" autoAdjust="0"/>
    <p:restoredTop sz="94660"/>
  </p:normalViewPr>
  <p:slideViewPr>
    <p:cSldViewPr snapToGrid="0">
      <p:cViewPr>
        <p:scale>
          <a:sx n="94" d="100"/>
          <a:sy n="94" d="100"/>
        </p:scale>
        <p:origin x="772" y="8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JEgXAu30yuY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MCQLmteikdM" TargetMode="Externa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0" name="Rectangle 72">
            <a:extLst>
              <a:ext uri="{FF2B5EF4-FFF2-40B4-BE49-F238E27FC236}">
                <a16:creationId xmlns:a16="http://schemas.microsoft.com/office/drawing/2014/main" id="{EBD6EC45-6FA6-4879-9BDB-CB1428A77E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62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Image result for carols by candlelight melbourne">
            <a:extLst>
              <a:ext uri="{FF2B5EF4-FFF2-40B4-BE49-F238E27FC236}">
                <a16:creationId xmlns:a16="http://schemas.microsoft.com/office/drawing/2014/main" id="{EB3D1A47-CCCC-49A4-B8D5-0CF7753932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13" r="286" b="-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4">
            <a:extLst>
              <a:ext uri="{FF2B5EF4-FFF2-40B4-BE49-F238E27FC236}">
                <a16:creationId xmlns:a16="http://schemas.microsoft.com/office/drawing/2014/main" id="{19511F09-9DF0-4B11-9EC1-F6DC66B0FA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 amt="5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42C3B0-0F1D-449E-AD13-CD31238E57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>
            <a:normAutofit/>
          </a:bodyPr>
          <a:lstStyle/>
          <a:p>
            <a:r>
              <a:rPr lang="en-AU" dirty="0"/>
              <a:t>Australian music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A4C85D-135B-4BA0-9580-ED4AD224CB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>
            <a:normAutofit/>
          </a:bodyPr>
          <a:lstStyle/>
          <a:p>
            <a:r>
              <a:rPr lang="en-AU" dirty="0"/>
              <a:t>Jordon young</a:t>
            </a:r>
          </a:p>
        </p:txBody>
      </p:sp>
    </p:spTree>
    <p:extLst>
      <p:ext uri="{BB962C8B-B14F-4D97-AF65-F5344CB8AC3E}">
        <p14:creationId xmlns:p14="http://schemas.microsoft.com/office/powerpoint/2010/main" val="1907187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4380D-6319-4B8B-9675-64C56B55F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0" y="609600"/>
            <a:ext cx="5147730" cy="1641987"/>
          </a:xfrm>
        </p:spPr>
        <p:txBody>
          <a:bodyPr>
            <a:normAutofit/>
          </a:bodyPr>
          <a:lstStyle/>
          <a:p>
            <a:r>
              <a:rPr lang="en-AU" dirty="0"/>
              <a:t>TRADITIONAL ABORIGINAL MUSIC</a:t>
            </a:r>
          </a:p>
        </p:txBody>
      </p:sp>
      <p:pic>
        <p:nvPicPr>
          <p:cNvPr id="3074" name="Picture 2" descr="Image result for didgeridoo">
            <a:extLst>
              <a:ext uri="{FF2B5EF4-FFF2-40B4-BE49-F238E27FC236}">
                <a16:creationId xmlns:a16="http://schemas.microsoft.com/office/drawing/2014/main" id="{3EBD0288-2028-460B-B19C-7C7A523518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13" r="23887"/>
          <a:stretch/>
        </p:blipFill>
        <p:spPr bwMode="auto">
          <a:xfrm>
            <a:off x="20" y="975"/>
            <a:ext cx="60959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14D9BA-4288-4AE9-ADD2-C828411D65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0" y="2251587"/>
            <a:ext cx="5147730" cy="3637935"/>
          </a:xfrm>
        </p:spPr>
        <p:txBody>
          <a:bodyPr>
            <a:normAutofit/>
          </a:bodyPr>
          <a:lstStyle/>
          <a:p>
            <a:r>
              <a:rPr lang="en-AU" dirty="0"/>
              <a:t>Played by the aboriginal people during ‘Coming of Age’ ceremonies, where boys become men.</a:t>
            </a:r>
          </a:p>
          <a:p>
            <a:r>
              <a:rPr lang="en-AU" dirty="0"/>
              <a:t>Played with instruments such as the didgeridoo (made from a hollowed-out log) and noise makers.</a:t>
            </a:r>
          </a:p>
          <a:p>
            <a:r>
              <a:rPr lang="en-AU" dirty="0"/>
              <a:t>Includes many players and involves many of the same instruments.</a:t>
            </a:r>
          </a:p>
          <a:p>
            <a:r>
              <a:rPr lang="en-AU" dirty="0"/>
              <a:t>Aboriginal people dance and feast during these ceremonies</a:t>
            </a:r>
          </a:p>
          <a:p>
            <a:pPr marL="0" indent="0">
              <a:buNone/>
            </a:pPr>
            <a:r>
              <a:rPr lang="en-AU" b="1" dirty="0">
                <a:hlinkClick r:id="rId4"/>
              </a:rPr>
              <a:t>Indigenous Australian Playing didgeridoo (click).</a:t>
            </a:r>
            <a:endParaRPr lang="en-AU" b="1" dirty="0"/>
          </a:p>
        </p:txBody>
      </p:sp>
    </p:spTree>
    <p:extLst>
      <p:ext uri="{BB962C8B-B14F-4D97-AF65-F5344CB8AC3E}">
        <p14:creationId xmlns:p14="http://schemas.microsoft.com/office/powerpoint/2010/main" val="3438693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8648A-23C7-4175-BCD4-D7B8D8B5C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0" y="609600"/>
            <a:ext cx="5147730" cy="1641987"/>
          </a:xfrm>
        </p:spPr>
        <p:txBody>
          <a:bodyPr>
            <a:normAutofit/>
          </a:bodyPr>
          <a:lstStyle/>
          <a:p>
            <a:r>
              <a:rPr lang="en-AU" dirty="0"/>
              <a:t>Carols by candlelight</a:t>
            </a:r>
          </a:p>
        </p:txBody>
      </p:sp>
      <p:pic>
        <p:nvPicPr>
          <p:cNvPr id="2050" name="Picture 2" descr="Image result for carols by candlelight melbourne">
            <a:extLst>
              <a:ext uri="{FF2B5EF4-FFF2-40B4-BE49-F238E27FC236}">
                <a16:creationId xmlns:a16="http://schemas.microsoft.com/office/drawing/2014/main" id="{5D76F82B-9045-49C0-92C5-D54C6392E4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34" r="20332" b="-2"/>
          <a:stretch/>
        </p:blipFill>
        <p:spPr bwMode="auto">
          <a:xfrm>
            <a:off x="20" y="975"/>
            <a:ext cx="60959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08C8E5-D7A7-4875-8815-88BB021B7E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0" y="2251587"/>
            <a:ext cx="5147730" cy="3637935"/>
          </a:xfrm>
        </p:spPr>
        <p:txBody>
          <a:bodyPr>
            <a:normAutofit/>
          </a:bodyPr>
          <a:lstStyle/>
          <a:p>
            <a:r>
              <a:rPr lang="en-AU" dirty="0"/>
              <a:t>Celebrated at the Sydney-Myer Music Bowl in Melbourne every Christmas Eve.</a:t>
            </a:r>
          </a:p>
          <a:p>
            <a:r>
              <a:rPr lang="en-AU" dirty="0"/>
              <a:t>Popular Australian celebrities, singers, TV personalities and presenters attend to sing and give speeches.</a:t>
            </a:r>
          </a:p>
          <a:p>
            <a:r>
              <a:rPr lang="en-AU" dirty="0"/>
              <a:t>First event was held all the way back in 1938!</a:t>
            </a:r>
          </a:p>
          <a:p>
            <a:r>
              <a:rPr lang="en-AU" dirty="0"/>
              <a:t>About 50,000 people attend to watch live and 2,500,000 million people watch the TV broadcast.</a:t>
            </a:r>
          </a:p>
        </p:txBody>
      </p:sp>
    </p:spTree>
    <p:extLst>
      <p:ext uri="{BB962C8B-B14F-4D97-AF65-F5344CB8AC3E}">
        <p14:creationId xmlns:p14="http://schemas.microsoft.com/office/powerpoint/2010/main" val="3005409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2C7EB-BED5-444F-88C9-8FCABCB14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6083" y="609600"/>
            <a:ext cx="3971143" cy="1456267"/>
          </a:xfrm>
        </p:spPr>
        <p:txBody>
          <a:bodyPr>
            <a:normAutofit/>
          </a:bodyPr>
          <a:lstStyle/>
          <a:p>
            <a:r>
              <a:rPr lang="en-AU" dirty="0"/>
              <a:t>Australian Music Festivals</a:t>
            </a:r>
          </a:p>
        </p:txBody>
      </p:sp>
      <p:pic>
        <p:nvPicPr>
          <p:cNvPr id="4098" name="Picture 2" descr="Image result for st kilda fest">
            <a:extLst>
              <a:ext uri="{FF2B5EF4-FFF2-40B4-BE49-F238E27FC236}">
                <a16:creationId xmlns:a16="http://schemas.microsoft.com/office/drawing/2014/main" id="{E7077CC7-9453-42A5-88F6-C5EC1A6B19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65" r="20903" b="-3"/>
          <a:stretch/>
        </p:blipFill>
        <p:spPr bwMode="auto">
          <a:xfrm>
            <a:off x="-3665" y="10"/>
            <a:ext cx="3056158" cy="2623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splendour in the grass">
            <a:extLst>
              <a:ext uri="{FF2B5EF4-FFF2-40B4-BE49-F238E27FC236}">
                <a16:creationId xmlns:a16="http://schemas.microsoft.com/office/drawing/2014/main" id="{A85DA511-70B8-48BD-BEFD-1E118AB8A3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86" r="15467" b="-3"/>
          <a:stretch/>
        </p:blipFill>
        <p:spPr bwMode="auto">
          <a:xfrm>
            <a:off x="3052494" y="975"/>
            <a:ext cx="3056852" cy="2623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result for stereosonic">
            <a:extLst>
              <a:ext uri="{FF2B5EF4-FFF2-40B4-BE49-F238E27FC236}">
                <a16:creationId xmlns:a16="http://schemas.microsoft.com/office/drawing/2014/main" id="{2916875F-D214-4985-96BB-994D7D0B37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0" r="878" b="-2"/>
          <a:stretch/>
        </p:blipFill>
        <p:spPr bwMode="auto">
          <a:xfrm>
            <a:off x="-1590" y="2624328"/>
            <a:ext cx="6094411" cy="423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E8C65A0C-F324-4B41-B69F-B6B2808705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2821" y="0"/>
            <a:ext cx="680" cy="6858000"/>
          </a:xfrm>
          <a:prstGeom prst="line">
            <a:avLst/>
          </a:prstGeom>
          <a:noFill/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CC94BC34-6E42-42F1-B410-EC3AB0907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1590" y="2624328"/>
            <a:ext cx="6094411" cy="0"/>
          </a:xfrm>
          <a:prstGeom prst="line">
            <a:avLst/>
          </a:prstGeom>
          <a:noFill/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E317E83F-9FCC-4672-BBFA-D54272CEE2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038737" y="0"/>
            <a:ext cx="13756" cy="2624328"/>
          </a:xfrm>
          <a:prstGeom prst="line">
            <a:avLst/>
          </a:prstGeom>
          <a:noFill/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1B573-C927-4683-8A3A-EEB7B7ADE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6083" y="2142067"/>
            <a:ext cx="3971143" cy="3649133"/>
          </a:xfrm>
        </p:spPr>
        <p:txBody>
          <a:bodyPr>
            <a:normAutofit/>
          </a:bodyPr>
          <a:lstStyle/>
          <a:p>
            <a:r>
              <a:rPr lang="en-AU" dirty="0"/>
              <a:t>Splendour in the Grass</a:t>
            </a:r>
          </a:p>
          <a:p>
            <a:r>
              <a:rPr lang="en-AU" dirty="0" err="1"/>
              <a:t>Stereosonic</a:t>
            </a:r>
            <a:endParaRPr lang="en-AU" dirty="0"/>
          </a:p>
          <a:p>
            <a:r>
              <a:rPr lang="en-AU" dirty="0" err="1"/>
              <a:t>Groovin</a:t>
            </a:r>
            <a:r>
              <a:rPr lang="en-AU" dirty="0"/>
              <a:t>’ the Moo</a:t>
            </a:r>
          </a:p>
          <a:p>
            <a:r>
              <a:rPr lang="en-AU" dirty="0"/>
              <a:t>Soundwave</a:t>
            </a:r>
          </a:p>
          <a:p>
            <a:r>
              <a:rPr lang="en-AU" dirty="0"/>
              <a:t>DEFQON 1</a:t>
            </a:r>
          </a:p>
          <a:p>
            <a:r>
              <a:rPr lang="en-AU" dirty="0"/>
              <a:t>St. </a:t>
            </a:r>
            <a:r>
              <a:rPr lang="en-AU" dirty="0" err="1"/>
              <a:t>Kildafest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99724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463F0-A5DC-4283-AA84-F4A4BBF77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4681873" cy="1456267"/>
          </a:xfrm>
        </p:spPr>
        <p:txBody>
          <a:bodyPr>
            <a:normAutofit/>
          </a:bodyPr>
          <a:lstStyle/>
          <a:p>
            <a:r>
              <a:rPr lang="en-AU" dirty="0"/>
              <a:t>Famous Australian artists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02CACC-7D8B-4A88-A621-015DAE53CB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4681873" cy="3649133"/>
          </a:xfrm>
        </p:spPr>
        <p:txBody>
          <a:bodyPr>
            <a:normAutofit/>
          </a:bodyPr>
          <a:lstStyle/>
          <a:p>
            <a:r>
              <a:rPr lang="en-AU" dirty="0"/>
              <a:t>Gotye (Somebody that I Used to Know)</a:t>
            </a:r>
          </a:p>
          <a:p>
            <a:r>
              <a:rPr lang="en-AU" dirty="0"/>
              <a:t>Nick Cave (Graduated in Arts from Monash University)</a:t>
            </a:r>
          </a:p>
          <a:p>
            <a:r>
              <a:rPr lang="en-AU" dirty="0"/>
              <a:t>Jimmy Barnes (Lead singer of Cold Chisel)</a:t>
            </a:r>
          </a:p>
          <a:p>
            <a:r>
              <a:rPr lang="en-AU" dirty="0"/>
              <a:t>John Farnham (You’re the Voice)</a:t>
            </a:r>
          </a:p>
          <a:p>
            <a:r>
              <a:rPr lang="en-AU" dirty="0"/>
              <a:t>Sia</a:t>
            </a:r>
          </a:p>
          <a:p>
            <a:r>
              <a:rPr lang="en-AU" dirty="0"/>
              <a:t>Missy Higgins</a:t>
            </a:r>
          </a:p>
          <a:p>
            <a:r>
              <a:rPr lang="en-AU" dirty="0"/>
              <a:t>Vance Joy</a:t>
            </a:r>
          </a:p>
          <a:p>
            <a:r>
              <a:rPr lang="en-AU" dirty="0"/>
              <a:t>Guy Sebastian</a:t>
            </a: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06F75297-BF21-4AFA-8F10-FFE614E73B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21267604">
            <a:off x="8565602" y="3905595"/>
            <a:ext cx="3639934" cy="3163289"/>
            <a:chOff x="5281603" y="104899"/>
            <a:chExt cx="6910397" cy="6005491"/>
          </a:xfrm>
        </p:grpSpPr>
        <p:sp>
          <p:nvSpPr>
            <p:cNvPr id="76" name="Freeform 98">
              <a:extLst>
                <a:ext uri="{FF2B5EF4-FFF2-40B4-BE49-F238E27FC236}">
                  <a16:creationId xmlns:a16="http://schemas.microsoft.com/office/drawing/2014/main" id="{18555F56-5DBB-4045-AA8D-636B16B8B3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281603" y="104899"/>
              <a:ext cx="6896713" cy="6005491"/>
            </a:xfrm>
            <a:custGeom>
              <a:avLst/>
              <a:gdLst>
                <a:gd name="connsiteX0" fmla="*/ 3912717 w 6896713"/>
                <a:gd name="connsiteY0" fmla="*/ 0 h 6005491"/>
                <a:gd name="connsiteX1" fmla="*/ 6679426 w 6896713"/>
                <a:gd name="connsiteY1" fmla="*/ 1146008 h 6005491"/>
                <a:gd name="connsiteX2" fmla="*/ 6896713 w 6896713"/>
                <a:gd name="connsiteY2" fmla="*/ 1385085 h 6005491"/>
                <a:gd name="connsiteX3" fmla="*/ 6896713 w 6896713"/>
                <a:gd name="connsiteY3" fmla="*/ 1431256 h 6005491"/>
                <a:gd name="connsiteX4" fmla="*/ 6657442 w 6896713"/>
                <a:gd name="connsiteY4" fmla="*/ 1167992 h 6005491"/>
                <a:gd name="connsiteX5" fmla="*/ 3912717 w 6896713"/>
                <a:gd name="connsiteY5" fmla="*/ 31089 h 6005491"/>
                <a:gd name="connsiteX6" fmla="*/ 31089 w 6896713"/>
                <a:gd name="connsiteY6" fmla="*/ 3912717 h 6005491"/>
                <a:gd name="connsiteX7" fmla="*/ 593046 w 6896713"/>
                <a:gd name="connsiteY7" fmla="*/ 5925483 h 6005491"/>
                <a:gd name="connsiteX8" fmla="*/ 633874 w 6896713"/>
                <a:gd name="connsiteY8" fmla="*/ 5989169 h 6005491"/>
                <a:gd name="connsiteX9" fmla="*/ 607415 w 6896713"/>
                <a:gd name="connsiteY9" fmla="*/ 6005491 h 6005491"/>
                <a:gd name="connsiteX10" fmla="*/ 566458 w 6896713"/>
                <a:gd name="connsiteY10" fmla="*/ 5941603 h 6005491"/>
                <a:gd name="connsiteX11" fmla="*/ 0 w 6896713"/>
                <a:gd name="connsiteY11" fmla="*/ 3912717 h 6005491"/>
                <a:gd name="connsiteX12" fmla="*/ 3912717 w 6896713"/>
                <a:gd name="connsiteY12" fmla="*/ 0 h 6005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96713" h="6005491">
                  <a:moveTo>
                    <a:pt x="3912717" y="0"/>
                  </a:moveTo>
                  <a:cubicBezTo>
                    <a:pt x="4993184" y="0"/>
                    <a:pt x="5971363" y="437946"/>
                    <a:pt x="6679426" y="1146008"/>
                  </a:cubicBezTo>
                  <a:lnTo>
                    <a:pt x="6896713" y="1385085"/>
                  </a:lnTo>
                  <a:lnTo>
                    <a:pt x="6896713" y="1431256"/>
                  </a:lnTo>
                  <a:lnTo>
                    <a:pt x="6657442" y="1167992"/>
                  </a:lnTo>
                  <a:cubicBezTo>
                    <a:pt x="5955006" y="465555"/>
                    <a:pt x="4984599" y="31089"/>
                    <a:pt x="3912717" y="31089"/>
                  </a:cubicBezTo>
                  <a:cubicBezTo>
                    <a:pt x="1768953" y="31089"/>
                    <a:pt x="31089" y="1768953"/>
                    <a:pt x="31089" y="3912717"/>
                  </a:cubicBezTo>
                  <a:cubicBezTo>
                    <a:pt x="31089" y="4649636"/>
                    <a:pt x="236442" y="5338592"/>
                    <a:pt x="593046" y="5925483"/>
                  </a:cubicBezTo>
                  <a:lnTo>
                    <a:pt x="633874" y="5989169"/>
                  </a:lnTo>
                  <a:lnTo>
                    <a:pt x="607415" y="6005491"/>
                  </a:lnTo>
                  <a:lnTo>
                    <a:pt x="566458" y="5941603"/>
                  </a:lnTo>
                  <a:cubicBezTo>
                    <a:pt x="206998" y="5350013"/>
                    <a:pt x="0" y="4655538"/>
                    <a:pt x="0" y="3912717"/>
                  </a:cubicBezTo>
                  <a:cubicBezTo>
                    <a:pt x="0" y="1751783"/>
                    <a:pt x="1751783" y="0"/>
                    <a:pt x="3912717" y="0"/>
                  </a:cubicBezTo>
                  <a:close/>
                </a:path>
              </a:pathLst>
            </a:custGeom>
            <a:solidFill>
              <a:srgbClr val="FFFFFF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AB3FBB5F-161E-4BAC-BA14-05E565D978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516018" y="331504"/>
              <a:ext cx="6675982" cy="5235326"/>
              <a:chOff x="5516018" y="331504"/>
              <a:chExt cx="6675982" cy="5235326"/>
            </a:xfrm>
          </p:grpSpPr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A94E61AD-4ABD-4BE8-9386-9CBF126C535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9266830" y="3315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F37EFF94-0782-4C63-A3F9-AE452CBBF7B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" flipH="1">
                <a:off x="9408861" y="3383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486E7FEB-95C3-4844-95C9-6D04C4DBE30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" flipH="1">
                <a:off x="9551700" y="34763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21FBD102-308A-419C-B165-4A575E52E56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60000" flipH="1">
                <a:off x="9688748" y="36808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F3C7B0C2-F2DD-4F12-8BD8-BC2CCD98173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540000" flipH="1">
                <a:off x="9824866" y="38922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CDD7F2E1-1968-4124-A0A3-AFE2FAC36F5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660000" flipH="1">
                <a:off x="9966867" y="41754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2B85FA33-69E6-41AC-8ADA-7808A24014E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780000" flipH="1">
                <a:off x="10104425" y="4458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8431D6E3-2AC3-4958-B50A-4BE01D1C605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900000" flipH="1">
                <a:off x="10240513" y="47948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B943742B-ADC9-4A56-A065-EC0BC53C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080000" flipH="1">
                <a:off x="10373882" y="52435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BD626E13-14CC-45F7-8B51-609D12E055E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0" flipH="1">
                <a:off x="10505632" y="570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8D51A96E-5571-4544-8AEF-CEEA18F3CD7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320000" flipH="1">
                <a:off x="10637382" y="62134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F36996E7-4681-4DC2-9044-E1D565493AD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440000" flipH="1">
                <a:off x="10760965" y="69043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035533F2-1CE6-4EEA-BF07-635F079859E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" flipH="1">
                <a:off x="10888991" y="755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7AB2B33F-D0D1-40B2-B16C-36D054FE647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740000" flipH="1">
                <a:off x="11010193" y="81974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127987FC-65B4-4980-BFF9-28AB3E5C39D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860000" flipH="1">
                <a:off x="11129014" y="89566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2DFA483F-3B9B-48F0-82BE-099E54E3BB8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980000" flipH="1">
                <a:off x="11249872" y="968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904006A4-C22D-4E6C-9DC7-00A3F20D584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160000" flipH="1">
                <a:off x="11366875" y="10480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5710051C-20FF-4232-806F-CCE0C48B272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280000" flipH="1">
                <a:off x="11474058" y="11315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6D4BC00D-324A-441C-838A-CD115016FD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0" flipH="1">
                <a:off x="11583303" y="122179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7E35A6C5-D21D-4206-B915-E02DB851B32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520000" flipH="1">
                <a:off x="11685344" y="132177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91A0FFD8-7FE4-4C2B-AE58-2EF18CF1753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700000" flipH="1">
                <a:off x="11787704" y="14176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id="{92D38CB7-B6B0-42B2-BA32-608409D2E46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820000" flipH="1">
                <a:off x="11880859" y="15179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id="{3A6FD2B4-5BFB-4725-98CC-8BDF3283FFB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940000" flipH="1">
                <a:off x="11969252" y="162743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7AA9C973-41B2-4D5B-AAA5-3F55F7013B8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060000" flipH="1">
                <a:off x="12062016" y="173601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1D5F3742-D6F5-4D89-910E-5ACBCBFBC2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074680" y="1910249"/>
                <a:ext cx="117320" cy="82912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961CFDA8-F885-4B03-B0BF-DAF30B6AF49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149943" y="2083594"/>
                <a:ext cx="39676" cy="21436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852B4AE4-F973-439B-9831-81A4C90198F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" flipH="1">
                <a:off x="9127990" y="33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FB9A6F06-F356-4A2A-A5E1-370A039AA2D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" flipH="1">
                <a:off x="8987576" y="33663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3ABE4C93-0ECE-4635-90B0-4844275BF21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" flipH="1">
                <a:off x="8844859" y="35117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E104F405-F523-4AD6-AED2-3EB18C0F628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" flipH="1">
                <a:off x="8706904" y="3657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CF80768F-23C9-47E1-A5DF-EA9B0C8EFE8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20000" flipH="1">
                <a:off x="8568008" y="3878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92804D0F-957E-4695-9723-59BD1B62B3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840000" flipH="1">
                <a:off x="8429112" y="4100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71CFFB65-AAEE-453C-B290-EF9AAB7E11A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960000" flipH="1">
                <a:off x="8294968" y="4462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C84C0E15-FD22-4D5D-BED7-255BA5ED9B5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080000" flipH="1">
                <a:off x="8160824" y="48237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DB360CA0-E777-4DC6-A0DF-B52133CA04C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260000" flipH="1">
                <a:off x="8027689" y="53184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CC388F61-2154-46AD-A7CA-0B5BBFBBD8A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380000" flipH="1">
                <a:off x="7894554" y="58132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>
                <a:extLst>
                  <a:ext uri="{FF2B5EF4-FFF2-40B4-BE49-F238E27FC236}">
                    <a16:creationId xmlns:a16="http://schemas.microsoft.com/office/drawing/2014/main" id="{36A41389-41F9-4A79-AC02-EDEE2B1ECDE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500000" flipH="1">
                <a:off x="7761419" y="63079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CD063121-C0BF-4ACF-9817-0A79B27855C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620000" flipH="1">
                <a:off x="7636645" y="6898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F0B945F1-0D2C-4C0F-B79D-4E3A325867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0" flipH="1">
                <a:off x="7511871" y="75119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9CFDAAA2-E822-4BFE-88E1-685E73984B6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920000" flipH="1">
                <a:off x="7387899" y="81977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7DA4534C-7B00-4579-95B1-0EE4578251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040000" flipH="1">
                <a:off x="7268530" y="8931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7AAC5D63-3727-4532-97FC-D3FF64DEF9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160000" flipH="1">
                <a:off x="7152030" y="9765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5CDA1170-F598-4A9A-B913-612E3DC8CC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340000" flipH="1">
                <a:off x="7041695" y="10600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CA9C6514-59A3-4699-9F2A-1AF7C342FDE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460000" flipH="1">
                <a:off x="6931360" y="114346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B4FD3DE3-7614-45A6-A0B5-B352E634465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580000" flipH="1">
                <a:off x="6819070" y="123586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5BDCAEBC-875C-49D7-8355-A1F140D3269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700000" flipH="1">
                <a:off x="6721359" y="133274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EB87746E-EB69-488B-9F65-770A3F50EF6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880000" flipH="1">
                <a:off x="6617467" y="1429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15FD7BA7-E0D8-4AF4-A9DC-0164E361384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0" flipH="1">
                <a:off x="6520032" y="15272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ABC61137-2BBB-4A14-BEA6-8E021494BD6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120000" flipH="1">
                <a:off x="6429579" y="16416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9C7E9562-7729-482A-9DA4-B74FA0633A2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240000" flipH="1">
                <a:off x="6340532" y="1750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id="{37FAFBF6-789C-43FF-9896-2DE63804C55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420000" flipH="1">
                <a:off x="6261757" y="18601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DFBF945C-CF1A-4DB6-9366-6FB0E8ADDB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540000" flipH="1">
                <a:off x="6184144" y="19796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C95D5773-1CCB-4CFC-8D55-5C2B7D48C32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660000" flipH="1">
                <a:off x="6106531" y="20990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BA310551-4128-42DE-B74E-0BEDAC9EC38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780000" flipH="1">
                <a:off x="6043206" y="222255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A0F16E47-3C66-4166-8D8A-11A9D403B6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960000" flipH="1">
                <a:off x="5978913" y="234430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id="{26008F8D-2A35-4B49-BC97-A203D6485C1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080000" flipH="1">
                <a:off x="5912438" y="24706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id="{CCF3EF75-EDD8-42E5-B796-A632303BCB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0" flipH="1">
                <a:off x="5858875" y="260092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8B633011-A15F-40E1-B9FB-7AD21099A5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320000" flipH="1">
                <a:off x="5808182" y="273404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>
                <a:extLst>
                  <a:ext uri="{FF2B5EF4-FFF2-40B4-BE49-F238E27FC236}">
                    <a16:creationId xmlns:a16="http://schemas.microsoft.com/office/drawing/2014/main" id="{1718777B-6785-4649-A4D1-E2848A220EB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500000" flipH="1">
                <a:off x="5773263" y="28668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>
                <a:extLst>
                  <a:ext uri="{FF2B5EF4-FFF2-40B4-BE49-F238E27FC236}">
                    <a16:creationId xmlns:a16="http://schemas.microsoft.com/office/drawing/2014/main" id="{21F7DE82-9B1B-4077-9278-23C8F8E8411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620000" flipH="1">
                <a:off x="5735963" y="300206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>
                <a:extLst>
                  <a:ext uri="{FF2B5EF4-FFF2-40B4-BE49-F238E27FC236}">
                    <a16:creationId xmlns:a16="http://schemas.microsoft.com/office/drawing/2014/main" id="{F45352CB-320B-4B17-AE5E-24E56688E44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740000" flipH="1">
                <a:off x="5700105" y="31389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>
                <a:extLst>
                  <a:ext uri="{FF2B5EF4-FFF2-40B4-BE49-F238E27FC236}">
                    <a16:creationId xmlns:a16="http://schemas.microsoft.com/office/drawing/2014/main" id="{B327064A-8DD0-4C9A-9A1F-6DC9B8DFB37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860000" flipH="1">
                <a:off x="5665939" y="327548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>
                <a:extLst>
                  <a:ext uri="{FF2B5EF4-FFF2-40B4-BE49-F238E27FC236}">
                    <a16:creationId xmlns:a16="http://schemas.microsoft.com/office/drawing/2014/main" id="{7A275C01-136E-4214-BB04-261697CA5A2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040000" flipH="1">
                <a:off x="5644476" y="341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>
                <a:extLst>
                  <a:ext uri="{FF2B5EF4-FFF2-40B4-BE49-F238E27FC236}">
                    <a16:creationId xmlns:a16="http://schemas.microsoft.com/office/drawing/2014/main" id="{BDDB0702-C677-4FBB-B948-F340A129745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160000" flipH="1">
                <a:off x="5626530" y="3554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>
                <a:extLst>
                  <a:ext uri="{FF2B5EF4-FFF2-40B4-BE49-F238E27FC236}">
                    <a16:creationId xmlns:a16="http://schemas.microsoft.com/office/drawing/2014/main" id="{E1D97AB3-60A8-48D3-A9EC-E47F1496C69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280000" flipH="1">
                <a:off x="5616429" y="36918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>
                <a:extLst>
                  <a:ext uri="{FF2B5EF4-FFF2-40B4-BE49-F238E27FC236}">
                    <a16:creationId xmlns:a16="http://schemas.microsoft.com/office/drawing/2014/main" id="{0386AC94-91D0-4458-86CB-06D4A477F80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0" flipH="1">
                <a:off x="5611319" y="38353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>
                <a:extLst>
                  <a:ext uri="{FF2B5EF4-FFF2-40B4-BE49-F238E27FC236}">
                    <a16:creationId xmlns:a16="http://schemas.microsoft.com/office/drawing/2014/main" id="{53288AD9-67E7-45FC-B1EB-18DDFA0CA6A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580000" flipH="1">
                <a:off x="5608540" y="397572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>
                <a:extLst>
                  <a:ext uri="{FF2B5EF4-FFF2-40B4-BE49-F238E27FC236}">
                    <a16:creationId xmlns:a16="http://schemas.microsoft.com/office/drawing/2014/main" id="{C4E648C9-777F-4DF7-B34D-68A2B6A623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700000" flipH="1">
                <a:off x="5605761" y="41160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>
                <a:extLst>
                  <a:ext uri="{FF2B5EF4-FFF2-40B4-BE49-F238E27FC236}">
                    <a16:creationId xmlns:a16="http://schemas.microsoft.com/office/drawing/2014/main" id="{9A1DCA3C-15E1-40C5-92EE-BEB2D059DF3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820000" flipH="1">
                <a:off x="5624195" y="425421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>
                <a:extLst>
                  <a:ext uri="{FF2B5EF4-FFF2-40B4-BE49-F238E27FC236}">
                    <a16:creationId xmlns:a16="http://schemas.microsoft.com/office/drawing/2014/main" id="{4A187750-2959-4832-9CB2-33CE656ADD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940000" flipH="1">
                <a:off x="5642629" y="43923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>
                <a:extLst>
                  <a:ext uri="{FF2B5EF4-FFF2-40B4-BE49-F238E27FC236}">
                    <a16:creationId xmlns:a16="http://schemas.microsoft.com/office/drawing/2014/main" id="{988B4D74-89FE-4E40-BFD8-3AA927E69B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120000" flipH="1">
                <a:off x="5654818" y="45363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>
                <a:extLst>
                  <a:ext uri="{FF2B5EF4-FFF2-40B4-BE49-F238E27FC236}">
                    <a16:creationId xmlns:a16="http://schemas.microsoft.com/office/drawing/2014/main" id="{7CFB49B2-FEE4-417D-9501-30BAFB83C6F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240000" flipH="1">
                <a:off x="5684446" y="467136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>
                <a:extLst>
                  <a:ext uri="{FF2B5EF4-FFF2-40B4-BE49-F238E27FC236}">
                    <a16:creationId xmlns:a16="http://schemas.microsoft.com/office/drawing/2014/main" id="{DEA18502-60F1-4864-8610-47CE6BAC512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360000" flipH="1">
                <a:off x="5714074" y="48087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id="{E9671E6A-02D5-47E2-9CA9-B60F4F0D228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480000" flipH="1">
                <a:off x="5748464" y="49484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>
                <a:extLst>
                  <a:ext uri="{FF2B5EF4-FFF2-40B4-BE49-F238E27FC236}">
                    <a16:creationId xmlns:a16="http://schemas.microsoft.com/office/drawing/2014/main" id="{FA71F9FC-7750-4F92-8C8D-85CF1CD94CE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660000" flipH="1">
                <a:off x="5792091" y="507760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>
                <a:extLst>
                  <a:ext uri="{FF2B5EF4-FFF2-40B4-BE49-F238E27FC236}">
                    <a16:creationId xmlns:a16="http://schemas.microsoft.com/office/drawing/2014/main" id="{022368E9-D43C-46F3-B63D-DDA88AC22D6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780000" flipH="1">
                <a:off x="5847441" y="52112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A814BEE2-278D-4498-B7D9-5B4ABA64707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900000" flipH="1">
                <a:off x="5900410" y="53424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id="{B0700A46-7C8D-4C76-BF68-237FB6340B0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020000" flipH="1">
                <a:off x="5955760" y="547369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A75C7905-853B-476C-9277-DCB6F8136A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5392608">
            <a:off x="7397406" y="-618857"/>
            <a:ext cx="4915057" cy="4271437"/>
            <a:chOff x="5281603" y="104899"/>
            <a:chExt cx="6910397" cy="6005491"/>
          </a:xfrm>
        </p:grpSpPr>
        <p:sp>
          <p:nvSpPr>
            <p:cNvPr id="158" name="Freeform 17">
              <a:extLst>
                <a:ext uri="{FF2B5EF4-FFF2-40B4-BE49-F238E27FC236}">
                  <a16:creationId xmlns:a16="http://schemas.microsoft.com/office/drawing/2014/main" id="{AEB925DD-E6CB-4ACB-8800-694437F5C9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281603" y="104899"/>
              <a:ext cx="6896713" cy="6005491"/>
            </a:xfrm>
            <a:custGeom>
              <a:avLst/>
              <a:gdLst>
                <a:gd name="connsiteX0" fmla="*/ 3912717 w 6896713"/>
                <a:gd name="connsiteY0" fmla="*/ 0 h 6005491"/>
                <a:gd name="connsiteX1" fmla="*/ 6679426 w 6896713"/>
                <a:gd name="connsiteY1" fmla="*/ 1146008 h 6005491"/>
                <a:gd name="connsiteX2" fmla="*/ 6896713 w 6896713"/>
                <a:gd name="connsiteY2" fmla="*/ 1385085 h 6005491"/>
                <a:gd name="connsiteX3" fmla="*/ 6896713 w 6896713"/>
                <a:gd name="connsiteY3" fmla="*/ 1431256 h 6005491"/>
                <a:gd name="connsiteX4" fmla="*/ 6657442 w 6896713"/>
                <a:gd name="connsiteY4" fmla="*/ 1167992 h 6005491"/>
                <a:gd name="connsiteX5" fmla="*/ 3912717 w 6896713"/>
                <a:gd name="connsiteY5" fmla="*/ 31089 h 6005491"/>
                <a:gd name="connsiteX6" fmla="*/ 31089 w 6896713"/>
                <a:gd name="connsiteY6" fmla="*/ 3912717 h 6005491"/>
                <a:gd name="connsiteX7" fmla="*/ 593046 w 6896713"/>
                <a:gd name="connsiteY7" fmla="*/ 5925483 h 6005491"/>
                <a:gd name="connsiteX8" fmla="*/ 633874 w 6896713"/>
                <a:gd name="connsiteY8" fmla="*/ 5989169 h 6005491"/>
                <a:gd name="connsiteX9" fmla="*/ 607415 w 6896713"/>
                <a:gd name="connsiteY9" fmla="*/ 6005491 h 6005491"/>
                <a:gd name="connsiteX10" fmla="*/ 566458 w 6896713"/>
                <a:gd name="connsiteY10" fmla="*/ 5941603 h 6005491"/>
                <a:gd name="connsiteX11" fmla="*/ 0 w 6896713"/>
                <a:gd name="connsiteY11" fmla="*/ 3912717 h 6005491"/>
                <a:gd name="connsiteX12" fmla="*/ 3912717 w 6896713"/>
                <a:gd name="connsiteY12" fmla="*/ 0 h 6005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96713" h="6005491">
                  <a:moveTo>
                    <a:pt x="3912717" y="0"/>
                  </a:moveTo>
                  <a:cubicBezTo>
                    <a:pt x="4993184" y="0"/>
                    <a:pt x="5971363" y="437946"/>
                    <a:pt x="6679426" y="1146008"/>
                  </a:cubicBezTo>
                  <a:lnTo>
                    <a:pt x="6896713" y="1385085"/>
                  </a:lnTo>
                  <a:lnTo>
                    <a:pt x="6896713" y="1431256"/>
                  </a:lnTo>
                  <a:lnTo>
                    <a:pt x="6657442" y="1167992"/>
                  </a:lnTo>
                  <a:cubicBezTo>
                    <a:pt x="5955006" y="465555"/>
                    <a:pt x="4984599" y="31089"/>
                    <a:pt x="3912717" y="31089"/>
                  </a:cubicBezTo>
                  <a:cubicBezTo>
                    <a:pt x="1768953" y="31089"/>
                    <a:pt x="31089" y="1768953"/>
                    <a:pt x="31089" y="3912717"/>
                  </a:cubicBezTo>
                  <a:cubicBezTo>
                    <a:pt x="31089" y="4649636"/>
                    <a:pt x="236442" y="5338592"/>
                    <a:pt x="593046" y="5925483"/>
                  </a:cubicBezTo>
                  <a:lnTo>
                    <a:pt x="633874" y="5989169"/>
                  </a:lnTo>
                  <a:lnTo>
                    <a:pt x="607415" y="6005491"/>
                  </a:lnTo>
                  <a:lnTo>
                    <a:pt x="566458" y="5941603"/>
                  </a:lnTo>
                  <a:cubicBezTo>
                    <a:pt x="206998" y="5350013"/>
                    <a:pt x="0" y="4655538"/>
                    <a:pt x="0" y="3912717"/>
                  </a:cubicBezTo>
                  <a:cubicBezTo>
                    <a:pt x="0" y="1751783"/>
                    <a:pt x="1751783" y="0"/>
                    <a:pt x="3912717" y="0"/>
                  </a:cubicBezTo>
                  <a:close/>
                </a:path>
              </a:pathLst>
            </a:custGeom>
            <a:solidFill>
              <a:srgbClr val="FFFFFF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9" name="Group 158">
              <a:extLst>
                <a:ext uri="{FF2B5EF4-FFF2-40B4-BE49-F238E27FC236}">
                  <a16:creationId xmlns:a16="http://schemas.microsoft.com/office/drawing/2014/main" id="{6BC5BFD3-A78C-474A-932E-C0898E69C9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516018" y="331504"/>
              <a:ext cx="6675982" cy="5235326"/>
              <a:chOff x="5516018" y="331504"/>
              <a:chExt cx="6675982" cy="5235326"/>
            </a:xfrm>
          </p:grpSpPr>
          <p:cxnSp>
            <p:nvCxnSpPr>
              <p:cNvPr id="160" name="Straight Connector 159">
                <a:extLst>
                  <a:ext uri="{FF2B5EF4-FFF2-40B4-BE49-F238E27FC236}">
                    <a16:creationId xmlns:a16="http://schemas.microsoft.com/office/drawing/2014/main" id="{BF5BC1E8-2CDC-46A5-AD7D-4A2F3E34D6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9266830" y="3315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>
                <a:extLst>
                  <a:ext uri="{FF2B5EF4-FFF2-40B4-BE49-F238E27FC236}">
                    <a16:creationId xmlns:a16="http://schemas.microsoft.com/office/drawing/2014/main" id="{E7F430AF-BDF6-4505-B445-B3A98F6C90C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" flipH="1">
                <a:off x="9408861" y="3383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>
                <a:extLst>
                  <a:ext uri="{FF2B5EF4-FFF2-40B4-BE49-F238E27FC236}">
                    <a16:creationId xmlns:a16="http://schemas.microsoft.com/office/drawing/2014/main" id="{6463FD69-8A76-4637-B46C-1ABF65C3B6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" flipH="1">
                <a:off x="9551700" y="34763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A9FE7DDF-0589-4869-B2DB-D25786A665F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60000" flipH="1">
                <a:off x="9688748" y="36808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D36A1E25-2DBD-4185-9ACE-EFA672EA221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540000" flipH="1">
                <a:off x="9824866" y="38922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8A736A05-BCA0-415D-A0EC-430BB7039F1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660000" flipH="1">
                <a:off x="9966867" y="41754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9DC19DB9-D552-44F4-8196-75A1A3414BB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780000" flipH="1">
                <a:off x="10104425" y="4458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D0128E0A-5560-41EA-BB9A-3669442F258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900000" flipH="1">
                <a:off x="10240513" y="47948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5DCD07BC-0DB0-421C-9F8E-B0AD3350C97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080000" flipH="1">
                <a:off x="10373882" y="52435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02F1F14E-86C2-488B-B2F6-17CCD5260BB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0" flipH="1">
                <a:off x="10505632" y="570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1DC14D3B-8E24-433A-A589-7F5BA694592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320000" flipH="1">
                <a:off x="10637382" y="62134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12E904EC-31A6-4344-A915-615B77949AB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440000" flipH="1">
                <a:off x="10760965" y="69043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AC95A58B-C7FF-4EC6-AEDD-B28E285ABF8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" flipH="1">
                <a:off x="10888991" y="755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D74B8186-F74B-4CFC-AFCE-C487006CCCF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740000" flipH="1">
                <a:off x="11010193" y="81974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id="{F322CCA1-BEF1-4868-9DCE-81F9D0AF06E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860000" flipH="1">
                <a:off x="11129014" y="89566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>
                <a:extLst>
                  <a:ext uri="{FF2B5EF4-FFF2-40B4-BE49-F238E27FC236}">
                    <a16:creationId xmlns:a16="http://schemas.microsoft.com/office/drawing/2014/main" id="{89C42301-23DD-40D4-A36E-6DD814BA56E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980000" flipH="1">
                <a:off x="11249872" y="968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>
                <a:extLst>
                  <a:ext uri="{FF2B5EF4-FFF2-40B4-BE49-F238E27FC236}">
                    <a16:creationId xmlns:a16="http://schemas.microsoft.com/office/drawing/2014/main" id="{4244AA3D-8086-4172-8E73-430A015BC0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160000" flipH="1">
                <a:off x="11366875" y="10480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>
                <a:extLst>
                  <a:ext uri="{FF2B5EF4-FFF2-40B4-BE49-F238E27FC236}">
                    <a16:creationId xmlns:a16="http://schemas.microsoft.com/office/drawing/2014/main" id="{F1D43F5A-F065-4F22-ADFE-2D34ECD5841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280000" flipH="1">
                <a:off x="11474058" y="11315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>
                <a:extLst>
                  <a:ext uri="{FF2B5EF4-FFF2-40B4-BE49-F238E27FC236}">
                    <a16:creationId xmlns:a16="http://schemas.microsoft.com/office/drawing/2014/main" id="{311A7292-681C-4C4A-B4D6-5292532E150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0" flipH="1">
                <a:off x="11583303" y="122179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>
                <a:extLst>
                  <a:ext uri="{FF2B5EF4-FFF2-40B4-BE49-F238E27FC236}">
                    <a16:creationId xmlns:a16="http://schemas.microsoft.com/office/drawing/2014/main" id="{0F7547EA-3C49-4BE8-9FED-69733CC57FD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520000" flipH="1">
                <a:off x="11685344" y="132177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>
                <a:extLst>
                  <a:ext uri="{FF2B5EF4-FFF2-40B4-BE49-F238E27FC236}">
                    <a16:creationId xmlns:a16="http://schemas.microsoft.com/office/drawing/2014/main" id="{C861C010-2521-4C41-A3AC-74B2295AE56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700000" flipH="1">
                <a:off x="11787704" y="14176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>
                <a:extLst>
                  <a:ext uri="{FF2B5EF4-FFF2-40B4-BE49-F238E27FC236}">
                    <a16:creationId xmlns:a16="http://schemas.microsoft.com/office/drawing/2014/main" id="{F2945A28-AE42-4BB2-9FC5-54A2D667D98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820000" flipH="1">
                <a:off x="11880859" y="15179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>
                <a:extLst>
                  <a:ext uri="{FF2B5EF4-FFF2-40B4-BE49-F238E27FC236}">
                    <a16:creationId xmlns:a16="http://schemas.microsoft.com/office/drawing/2014/main" id="{7120C232-A534-4652-A37F-7764DC2B1C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940000" flipH="1">
                <a:off x="11969252" y="162743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>
                <a:extLst>
                  <a:ext uri="{FF2B5EF4-FFF2-40B4-BE49-F238E27FC236}">
                    <a16:creationId xmlns:a16="http://schemas.microsoft.com/office/drawing/2014/main" id="{64766349-D1AB-47FB-AFAA-1B69C1E56EF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060000" flipH="1">
                <a:off x="12062016" y="173601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>
                <a:extLst>
                  <a:ext uri="{FF2B5EF4-FFF2-40B4-BE49-F238E27FC236}">
                    <a16:creationId xmlns:a16="http://schemas.microsoft.com/office/drawing/2014/main" id="{519C3C9D-3918-4F2C-A841-12920CAAFD5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074680" y="1910249"/>
                <a:ext cx="117320" cy="82912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>
                <a:extLst>
                  <a:ext uri="{FF2B5EF4-FFF2-40B4-BE49-F238E27FC236}">
                    <a16:creationId xmlns:a16="http://schemas.microsoft.com/office/drawing/2014/main" id="{D27BC883-EF99-4085-87DB-CCD89D173E2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149943" y="2083594"/>
                <a:ext cx="39676" cy="21436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>
                <a:extLst>
                  <a:ext uri="{FF2B5EF4-FFF2-40B4-BE49-F238E27FC236}">
                    <a16:creationId xmlns:a16="http://schemas.microsoft.com/office/drawing/2014/main" id="{04A8B297-A4DA-49F5-A65C-EBC6850DC9E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" flipH="1">
                <a:off x="9127990" y="33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>
                <a:extLst>
                  <a:ext uri="{FF2B5EF4-FFF2-40B4-BE49-F238E27FC236}">
                    <a16:creationId xmlns:a16="http://schemas.microsoft.com/office/drawing/2014/main" id="{909491B7-632F-4FA3-B97D-133593418DC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" flipH="1">
                <a:off x="8987576" y="33663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>
                <a:extLst>
                  <a:ext uri="{FF2B5EF4-FFF2-40B4-BE49-F238E27FC236}">
                    <a16:creationId xmlns:a16="http://schemas.microsoft.com/office/drawing/2014/main" id="{B72F09C5-3928-463D-A215-1D9414D451C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" flipH="1">
                <a:off x="8844859" y="35117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>
                <a:extLst>
                  <a:ext uri="{FF2B5EF4-FFF2-40B4-BE49-F238E27FC236}">
                    <a16:creationId xmlns:a16="http://schemas.microsoft.com/office/drawing/2014/main" id="{D1FFD5D3-B5C0-4AF6-A113-459FEB4460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" flipH="1">
                <a:off x="8706904" y="3657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>
                <a:extLst>
                  <a:ext uri="{FF2B5EF4-FFF2-40B4-BE49-F238E27FC236}">
                    <a16:creationId xmlns:a16="http://schemas.microsoft.com/office/drawing/2014/main" id="{958BD5F3-F157-4321-88BC-0611BF426BD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20000" flipH="1">
                <a:off x="8568008" y="3878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>
                <a:extLst>
                  <a:ext uri="{FF2B5EF4-FFF2-40B4-BE49-F238E27FC236}">
                    <a16:creationId xmlns:a16="http://schemas.microsoft.com/office/drawing/2014/main" id="{0C0D7A00-0A35-45F5-96A8-06280270C40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840000" flipH="1">
                <a:off x="8429112" y="4100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>
                <a:extLst>
                  <a:ext uri="{FF2B5EF4-FFF2-40B4-BE49-F238E27FC236}">
                    <a16:creationId xmlns:a16="http://schemas.microsoft.com/office/drawing/2014/main" id="{46085EBD-C7D8-4DAB-8393-1210A83D5D4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960000" flipH="1">
                <a:off x="8294968" y="4462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>
                <a:extLst>
                  <a:ext uri="{FF2B5EF4-FFF2-40B4-BE49-F238E27FC236}">
                    <a16:creationId xmlns:a16="http://schemas.microsoft.com/office/drawing/2014/main" id="{AE2D533E-37BE-4A28-BC02-A8CF059430B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080000" flipH="1">
                <a:off x="8160824" y="48237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>
                <a:extLst>
                  <a:ext uri="{FF2B5EF4-FFF2-40B4-BE49-F238E27FC236}">
                    <a16:creationId xmlns:a16="http://schemas.microsoft.com/office/drawing/2014/main" id="{F1A4E0D1-EDBE-428A-9A41-BFCE0D0B4B7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260000" flipH="1">
                <a:off x="8027689" y="53184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>
                <a:extLst>
                  <a:ext uri="{FF2B5EF4-FFF2-40B4-BE49-F238E27FC236}">
                    <a16:creationId xmlns:a16="http://schemas.microsoft.com/office/drawing/2014/main" id="{2B7A1A37-FC06-425C-B472-C472586AC4D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380000" flipH="1">
                <a:off x="7894554" y="58132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>
                <a:extLst>
                  <a:ext uri="{FF2B5EF4-FFF2-40B4-BE49-F238E27FC236}">
                    <a16:creationId xmlns:a16="http://schemas.microsoft.com/office/drawing/2014/main" id="{8275F2A4-BEB2-4A32-933B-07FCB8279DB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500000" flipH="1">
                <a:off x="7761419" y="63079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>
                <a:extLst>
                  <a:ext uri="{FF2B5EF4-FFF2-40B4-BE49-F238E27FC236}">
                    <a16:creationId xmlns:a16="http://schemas.microsoft.com/office/drawing/2014/main" id="{65484330-2D8C-46FE-A597-2FB5D359746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620000" flipH="1">
                <a:off x="7636645" y="6898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>
                <a:extLst>
                  <a:ext uri="{FF2B5EF4-FFF2-40B4-BE49-F238E27FC236}">
                    <a16:creationId xmlns:a16="http://schemas.microsoft.com/office/drawing/2014/main" id="{0E569EE5-D8FF-4C19-9103-354EA3DFBDA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0" flipH="1">
                <a:off x="7511871" y="75119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>
                <a:extLst>
                  <a:ext uri="{FF2B5EF4-FFF2-40B4-BE49-F238E27FC236}">
                    <a16:creationId xmlns:a16="http://schemas.microsoft.com/office/drawing/2014/main" id="{1269E338-B1D3-43A6-AA05-F8C4C35EE74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920000" flipH="1">
                <a:off x="7387899" y="81977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>
                <a:extLst>
                  <a:ext uri="{FF2B5EF4-FFF2-40B4-BE49-F238E27FC236}">
                    <a16:creationId xmlns:a16="http://schemas.microsoft.com/office/drawing/2014/main" id="{49492C0E-475D-4FCE-9028-B3991F67708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040000" flipH="1">
                <a:off x="7268530" y="8931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>
                <a:extLst>
                  <a:ext uri="{FF2B5EF4-FFF2-40B4-BE49-F238E27FC236}">
                    <a16:creationId xmlns:a16="http://schemas.microsoft.com/office/drawing/2014/main" id="{073707F9-A17A-4F31-8E49-229397C0402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160000" flipH="1">
                <a:off x="7152030" y="9765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>
                <a:extLst>
                  <a:ext uri="{FF2B5EF4-FFF2-40B4-BE49-F238E27FC236}">
                    <a16:creationId xmlns:a16="http://schemas.microsoft.com/office/drawing/2014/main" id="{A2B2F28E-DE51-4D53-BFC7-14D585737F1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340000" flipH="1">
                <a:off x="7041695" y="10600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>
                <a:extLst>
                  <a:ext uri="{FF2B5EF4-FFF2-40B4-BE49-F238E27FC236}">
                    <a16:creationId xmlns:a16="http://schemas.microsoft.com/office/drawing/2014/main" id="{E29366BC-A574-4766-811F-06B8027BE89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460000" flipH="1">
                <a:off x="6931360" y="114346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>
                <a:extLst>
                  <a:ext uri="{FF2B5EF4-FFF2-40B4-BE49-F238E27FC236}">
                    <a16:creationId xmlns:a16="http://schemas.microsoft.com/office/drawing/2014/main" id="{D787ADBD-0DC6-4A2C-969E-2B1C81B073F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580000" flipH="1">
                <a:off x="6819070" y="123586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>
                <a:extLst>
                  <a:ext uri="{FF2B5EF4-FFF2-40B4-BE49-F238E27FC236}">
                    <a16:creationId xmlns:a16="http://schemas.microsoft.com/office/drawing/2014/main" id="{5B8254C2-66AF-4C8A-B37B-5B11D1DD053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700000" flipH="1">
                <a:off x="6721359" y="133274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>
                <a:extLst>
                  <a:ext uri="{FF2B5EF4-FFF2-40B4-BE49-F238E27FC236}">
                    <a16:creationId xmlns:a16="http://schemas.microsoft.com/office/drawing/2014/main" id="{E2474347-1482-4B5C-97AF-56AE464450E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880000" flipH="1">
                <a:off x="6617467" y="1429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>
                <a:extLst>
                  <a:ext uri="{FF2B5EF4-FFF2-40B4-BE49-F238E27FC236}">
                    <a16:creationId xmlns:a16="http://schemas.microsoft.com/office/drawing/2014/main" id="{B275E645-1CDB-4576-99BA-74850580ABE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0" flipH="1">
                <a:off x="6520032" y="15272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>
                <a:extLst>
                  <a:ext uri="{FF2B5EF4-FFF2-40B4-BE49-F238E27FC236}">
                    <a16:creationId xmlns:a16="http://schemas.microsoft.com/office/drawing/2014/main" id="{74ACB8AE-05ED-4027-968B-442CDD4597D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120000" flipH="1">
                <a:off x="6429579" y="16416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>
                <a:extLst>
                  <a:ext uri="{FF2B5EF4-FFF2-40B4-BE49-F238E27FC236}">
                    <a16:creationId xmlns:a16="http://schemas.microsoft.com/office/drawing/2014/main" id="{1820246E-F9A1-470F-90D3-56A49915E2E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240000" flipH="1">
                <a:off x="6340532" y="1750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>
                <a:extLst>
                  <a:ext uri="{FF2B5EF4-FFF2-40B4-BE49-F238E27FC236}">
                    <a16:creationId xmlns:a16="http://schemas.microsoft.com/office/drawing/2014/main" id="{8C4658F5-6CE7-4837-B935-239FA4B0FEC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420000" flipH="1">
                <a:off x="6261757" y="18601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>
                <a:extLst>
                  <a:ext uri="{FF2B5EF4-FFF2-40B4-BE49-F238E27FC236}">
                    <a16:creationId xmlns:a16="http://schemas.microsoft.com/office/drawing/2014/main" id="{A5C2A28E-1908-4287-94C2-F6429D30AFB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540000" flipH="1">
                <a:off x="6184144" y="19796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>
                <a:extLst>
                  <a:ext uri="{FF2B5EF4-FFF2-40B4-BE49-F238E27FC236}">
                    <a16:creationId xmlns:a16="http://schemas.microsoft.com/office/drawing/2014/main" id="{489FE141-CA38-44F0-BCAB-8FB6D010431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660000" flipH="1">
                <a:off x="6106531" y="20990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>
                <a:extLst>
                  <a:ext uri="{FF2B5EF4-FFF2-40B4-BE49-F238E27FC236}">
                    <a16:creationId xmlns:a16="http://schemas.microsoft.com/office/drawing/2014/main" id="{3865CB37-F7A4-4270-B6A3-43D591066D7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780000" flipH="1">
                <a:off x="6043206" y="222255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>
                <a:extLst>
                  <a:ext uri="{FF2B5EF4-FFF2-40B4-BE49-F238E27FC236}">
                    <a16:creationId xmlns:a16="http://schemas.microsoft.com/office/drawing/2014/main" id="{C3D36D78-B7FA-4F67-B412-8BDBD92ED5C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960000" flipH="1">
                <a:off x="5978913" y="234430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>
                <a:extLst>
                  <a:ext uri="{FF2B5EF4-FFF2-40B4-BE49-F238E27FC236}">
                    <a16:creationId xmlns:a16="http://schemas.microsoft.com/office/drawing/2014/main" id="{E1E8C391-6F27-4826-A839-70245CC8FF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080000" flipH="1">
                <a:off x="5912438" y="24706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>
                <a:extLst>
                  <a:ext uri="{FF2B5EF4-FFF2-40B4-BE49-F238E27FC236}">
                    <a16:creationId xmlns:a16="http://schemas.microsoft.com/office/drawing/2014/main" id="{7BB985E5-E688-4D1C-96FC-56FDE7D033D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0" flipH="1">
                <a:off x="5858875" y="260092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>
                <a:extLst>
                  <a:ext uri="{FF2B5EF4-FFF2-40B4-BE49-F238E27FC236}">
                    <a16:creationId xmlns:a16="http://schemas.microsoft.com/office/drawing/2014/main" id="{2D820633-FCFC-42B0-8882-4F521924BE3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320000" flipH="1">
                <a:off x="5808182" y="273404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>
                <a:extLst>
                  <a:ext uri="{FF2B5EF4-FFF2-40B4-BE49-F238E27FC236}">
                    <a16:creationId xmlns:a16="http://schemas.microsoft.com/office/drawing/2014/main" id="{C32E1DC8-A12C-44B0-8D7B-6AFF1866698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500000" flipH="1">
                <a:off x="5773263" y="28668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>
                <a:extLst>
                  <a:ext uri="{FF2B5EF4-FFF2-40B4-BE49-F238E27FC236}">
                    <a16:creationId xmlns:a16="http://schemas.microsoft.com/office/drawing/2014/main" id="{C5822DD5-8027-45D3-AA21-A3DADF6B14B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620000" flipH="1">
                <a:off x="5735963" y="300206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>
                <a:extLst>
                  <a:ext uri="{FF2B5EF4-FFF2-40B4-BE49-F238E27FC236}">
                    <a16:creationId xmlns:a16="http://schemas.microsoft.com/office/drawing/2014/main" id="{0AA2CA6B-9B90-4A31-AFCF-E0179B8CEF1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740000" flipH="1">
                <a:off x="5700105" y="31389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>
                <a:extLst>
                  <a:ext uri="{FF2B5EF4-FFF2-40B4-BE49-F238E27FC236}">
                    <a16:creationId xmlns:a16="http://schemas.microsoft.com/office/drawing/2014/main" id="{C3C3A7A0-032D-46D9-925B-E296BD15794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860000" flipH="1">
                <a:off x="5665939" y="327548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>
                <a:extLst>
                  <a:ext uri="{FF2B5EF4-FFF2-40B4-BE49-F238E27FC236}">
                    <a16:creationId xmlns:a16="http://schemas.microsoft.com/office/drawing/2014/main" id="{0FB6B2A8-FF38-4928-A4B1-EE6F0CA3D71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040000" flipH="1">
                <a:off x="5644476" y="341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>
                <a:extLst>
                  <a:ext uri="{FF2B5EF4-FFF2-40B4-BE49-F238E27FC236}">
                    <a16:creationId xmlns:a16="http://schemas.microsoft.com/office/drawing/2014/main" id="{8C3E3ADB-18C6-48B9-A8DF-2DB712D2DAE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160000" flipH="1">
                <a:off x="5626530" y="3554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>
                <a:extLst>
                  <a:ext uri="{FF2B5EF4-FFF2-40B4-BE49-F238E27FC236}">
                    <a16:creationId xmlns:a16="http://schemas.microsoft.com/office/drawing/2014/main" id="{6739DEE9-E941-43C3-837A-2116EC3BFE0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280000" flipH="1">
                <a:off x="5616429" y="36918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>
                <a:extLst>
                  <a:ext uri="{FF2B5EF4-FFF2-40B4-BE49-F238E27FC236}">
                    <a16:creationId xmlns:a16="http://schemas.microsoft.com/office/drawing/2014/main" id="{17B56327-0A17-4E2C-A4F8-1911DA8BAC3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0" flipH="1">
                <a:off x="5611319" y="38353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>
                <a:extLst>
                  <a:ext uri="{FF2B5EF4-FFF2-40B4-BE49-F238E27FC236}">
                    <a16:creationId xmlns:a16="http://schemas.microsoft.com/office/drawing/2014/main" id="{DF1A5526-002A-4EE7-974E-6C4D288BA2B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580000" flipH="1">
                <a:off x="5608540" y="397572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>
                <a:extLst>
                  <a:ext uri="{FF2B5EF4-FFF2-40B4-BE49-F238E27FC236}">
                    <a16:creationId xmlns:a16="http://schemas.microsoft.com/office/drawing/2014/main" id="{DC7D7001-7BED-4933-BC36-F950CF502FB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700000" flipH="1">
                <a:off x="5605761" y="41160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>
                <a:extLst>
                  <a:ext uri="{FF2B5EF4-FFF2-40B4-BE49-F238E27FC236}">
                    <a16:creationId xmlns:a16="http://schemas.microsoft.com/office/drawing/2014/main" id="{7101100C-0D64-4414-AE4A-A14DC6592E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820000" flipH="1">
                <a:off x="5624195" y="425421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>
                <a:extLst>
                  <a:ext uri="{FF2B5EF4-FFF2-40B4-BE49-F238E27FC236}">
                    <a16:creationId xmlns:a16="http://schemas.microsoft.com/office/drawing/2014/main" id="{F85243C6-ECFC-4FB0-95F0-8AF83F9FE36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940000" flipH="1">
                <a:off x="5642629" y="43923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>
                <a:extLst>
                  <a:ext uri="{FF2B5EF4-FFF2-40B4-BE49-F238E27FC236}">
                    <a16:creationId xmlns:a16="http://schemas.microsoft.com/office/drawing/2014/main" id="{E20BB7F7-77D4-4E6B-BE0E-927CAB1137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120000" flipH="1">
                <a:off x="5654818" y="45363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>
                <a:extLst>
                  <a:ext uri="{FF2B5EF4-FFF2-40B4-BE49-F238E27FC236}">
                    <a16:creationId xmlns:a16="http://schemas.microsoft.com/office/drawing/2014/main" id="{F477F1C3-CE05-4B9D-AE40-F25C6CAB0F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240000" flipH="1">
                <a:off x="5684446" y="467136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>
                <a:extLst>
                  <a:ext uri="{FF2B5EF4-FFF2-40B4-BE49-F238E27FC236}">
                    <a16:creationId xmlns:a16="http://schemas.microsoft.com/office/drawing/2014/main" id="{E7405C47-782C-4B4F-ABB4-260B4548D61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360000" flipH="1">
                <a:off x="5714074" y="48087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>
                <a:extLst>
                  <a:ext uri="{FF2B5EF4-FFF2-40B4-BE49-F238E27FC236}">
                    <a16:creationId xmlns:a16="http://schemas.microsoft.com/office/drawing/2014/main" id="{8CDB828E-3592-499F-A4E8-C841560FBD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480000" flipH="1">
                <a:off x="5748464" y="49484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233">
                <a:extLst>
                  <a:ext uri="{FF2B5EF4-FFF2-40B4-BE49-F238E27FC236}">
                    <a16:creationId xmlns:a16="http://schemas.microsoft.com/office/drawing/2014/main" id="{DCEAA55B-ADF9-486C-BA38-CD0495FA5FC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660000" flipH="1">
                <a:off x="5792091" y="507760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Connector 234">
                <a:extLst>
                  <a:ext uri="{FF2B5EF4-FFF2-40B4-BE49-F238E27FC236}">
                    <a16:creationId xmlns:a16="http://schemas.microsoft.com/office/drawing/2014/main" id="{BE0DBD9F-E572-457F-A7EC-660610B61D9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780000" flipH="1">
                <a:off x="5847441" y="52112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Straight Connector 235">
                <a:extLst>
                  <a:ext uri="{FF2B5EF4-FFF2-40B4-BE49-F238E27FC236}">
                    <a16:creationId xmlns:a16="http://schemas.microsoft.com/office/drawing/2014/main" id="{91470CDA-EF94-43B7-96F0-FDFBF782C6B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900000" flipH="1">
                <a:off x="5900410" y="53424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Straight Connector 236">
                <a:extLst>
                  <a:ext uri="{FF2B5EF4-FFF2-40B4-BE49-F238E27FC236}">
                    <a16:creationId xmlns:a16="http://schemas.microsoft.com/office/drawing/2014/main" id="{CDF35891-D86E-422A-9A08-B59D638D256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020000" flipH="1">
                <a:off x="5955760" y="547369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39" name="Group 238">
            <a:extLst>
              <a:ext uri="{FF2B5EF4-FFF2-40B4-BE49-F238E27FC236}">
                <a16:creationId xmlns:a16="http://schemas.microsoft.com/office/drawing/2014/main" id="{E6773B96-B942-4B12-84FF-606AB7B02F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739066">
            <a:off x="5520984" y="3122486"/>
            <a:ext cx="2928062" cy="2544637"/>
            <a:chOff x="5281603" y="104899"/>
            <a:chExt cx="6910397" cy="6005491"/>
          </a:xfrm>
        </p:grpSpPr>
        <p:sp>
          <p:nvSpPr>
            <p:cNvPr id="240" name="Freeform 183">
              <a:extLst>
                <a:ext uri="{FF2B5EF4-FFF2-40B4-BE49-F238E27FC236}">
                  <a16:creationId xmlns:a16="http://schemas.microsoft.com/office/drawing/2014/main" id="{33E1D0CD-C59A-434A-ADE4-124E687E09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281603" y="104899"/>
              <a:ext cx="6896713" cy="6005491"/>
            </a:xfrm>
            <a:custGeom>
              <a:avLst/>
              <a:gdLst>
                <a:gd name="connsiteX0" fmla="*/ 3912717 w 6896713"/>
                <a:gd name="connsiteY0" fmla="*/ 0 h 6005491"/>
                <a:gd name="connsiteX1" fmla="*/ 6679426 w 6896713"/>
                <a:gd name="connsiteY1" fmla="*/ 1146008 h 6005491"/>
                <a:gd name="connsiteX2" fmla="*/ 6896713 w 6896713"/>
                <a:gd name="connsiteY2" fmla="*/ 1385085 h 6005491"/>
                <a:gd name="connsiteX3" fmla="*/ 6896713 w 6896713"/>
                <a:gd name="connsiteY3" fmla="*/ 1431256 h 6005491"/>
                <a:gd name="connsiteX4" fmla="*/ 6657442 w 6896713"/>
                <a:gd name="connsiteY4" fmla="*/ 1167992 h 6005491"/>
                <a:gd name="connsiteX5" fmla="*/ 3912717 w 6896713"/>
                <a:gd name="connsiteY5" fmla="*/ 31089 h 6005491"/>
                <a:gd name="connsiteX6" fmla="*/ 31089 w 6896713"/>
                <a:gd name="connsiteY6" fmla="*/ 3912717 h 6005491"/>
                <a:gd name="connsiteX7" fmla="*/ 593046 w 6896713"/>
                <a:gd name="connsiteY7" fmla="*/ 5925483 h 6005491"/>
                <a:gd name="connsiteX8" fmla="*/ 633874 w 6896713"/>
                <a:gd name="connsiteY8" fmla="*/ 5989169 h 6005491"/>
                <a:gd name="connsiteX9" fmla="*/ 607415 w 6896713"/>
                <a:gd name="connsiteY9" fmla="*/ 6005491 h 6005491"/>
                <a:gd name="connsiteX10" fmla="*/ 566458 w 6896713"/>
                <a:gd name="connsiteY10" fmla="*/ 5941603 h 6005491"/>
                <a:gd name="connsiteX11" fmla="*/ 0 w 6896713"/>
                <a:gd name="connsiteY11" fmla="*/ 3912717 h 6005491"/>
                <a:gd name="connsiteX12" fmla="*/ 3912717 w 6896713"/>
                <a:gd name="connsiteY12" fmla="*/ 0 h 6005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96713" h="6005491">
                  <a:moveTo>
                    <a:pt x="3912717" y="0"/>
                  </a:moveTo>
                  <a:cubicBezTo>
                    <a:pt x="4993184" y="0"/>
                    <a:pt x="5971363" y="437946"/>
                    <a:pt x="6679426" y="1146008"/>
                  </a:cubicBezTo>
                  <a:lnTo>
                    <a:pt x="6896713" y="1385085"/>
                  </a:lnTo>
                  <a:lnTo>
                    <a:pt x="6896713" y="1431256"/>
                  </a:lnTo>
                  <a:lnTo>
                    <a:pt x="6657442" y="1167992"/>
                  </a:lnTo>
                  <a:cubicBezTo>
                    <a:pt x="5955006" y="465555"/>
                    <a:pt x="4984599" y="31089"/>
                    <a:pt x="3912717" y="31089"/>
                  </a:cubicBezTo>
                  <a:cubicBezTo>
                    <a:pt x="1768953" y="31089"/>
                    <a:pt x="31089" y="1768953"/>
                    <a:pt x="31089" y="3912717"/>
                  </a:cubicBezTo>
                  <a:cubicBezTo>
                    <a:pt x="31089" y="4649636"/>
                    <a:pt x="236442" y="5338592"/>
                    <a:pt x="593046" y="5925483"/>
                  </a:cubicBezTo>
                  <a:lnTo>
                    <a:pt x="633874" y="5989169"/>
                  </a:lnTo>
                  <a:lnTo>
                    <a:pt x="607415" y="6005491"/>
                  </a:lnTo>
                  <a:lnTo>
                    <a:pt x="566458" y="5941603"/>
                  </a:lnTo>
                  <a:cubicBezTo>
                    <a:pt x="206998" y="5350013"/>
                    <a:pt x="0" y="4655538"/>
                    <a:pt x="0" y="3912717"/>
                  </a:cubicBezTo>
                  <a:cubicBezTo>
                    <a:pt x="0" y="1751783"/>
                    <a:pt x="1751783" y="0"/>
                    <a:pt x="3912717" y="0"/>
                  </a:cubicBezTo>
                  <a:close/>
                </a:path>
              </a:pathLst>
            </a:custGeom>
            <a:solidFill>
              <a:srgbClr val="FFFFFF">
                <a:alpha val="4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1" name="Group 240">
              <a:extLst>
                <a:ext uri="{FF2B5EF4-FFF2-40B4-BE49-F238E27FC236}">
                  <a16:creationId xmlns:a16="http://schemas.microsoft.com/office/drawing/2014/main" id="{9EBCD157-1C29-4B67-8171-8E62664E9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516018" y="331504"/>
              <a:ext cx="6675982" cy="5235326"/>
              <a:chOff x="5516018" y="331504"/>
              <a:chExt cx="6675982" cy="5235326"/>
            </a:xfrm>
          </p:grpSpPr>
          <p:cxnSp>
            <p:nvCxnSpPr>
              <p:cNvPr id="242" name="Straight Connector 241">
                <a:extLst>
                  <a:ext uri="{FF2B5EF4-FFF2-40B4-BE49-F238E27FC236}">
                    <a16:creationId xmlns:a16="http://schemas.microsoft.com/office/drawing/2014/main" id="{284BC916-900D-40B3-A91C-C9ADC66FFCB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9266830" y="3315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Straight Connector 242">
                <a:extLst>
                  <a:ext uri="{FF2B5EF4-FFF2-40B4-BE49-F238E27FC236}">
                    <a16:creationId xmlns:a16="http://schemas.microsoft.com/office/drawing/2014/main" id="{8452BB49-F068-43C8-8D14-1A3182BFF1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" flipH="1">
                <a:off x="9408861" y="3383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Connector 243">
                <a:extLst>
                  <a:ext uri="{FF2B5EF4-FFF2-40B4-BE49-F238E27FC236}">
                    <a16:creationId xmlns:a16="http://schemas.microsoft.com/office/drawing/2014/main" id="{495573A8-351C-43E7-8EB2-B22B6A3A945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" flipH="1">
                <a:off x="9551700" y="34763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Straight Connector 244">
                <a:extLst>
                  <a:ext uri="{FF2B5EF4-FFF2-40B4-BE49-F238E27FC236}">
                    <a16:creationId xmlns:a16="http://schemas.microsoft.com/office/drawing/2014/main" id="{E4CCC850-EE1B-4B94-82EE-FF0D8E8F11A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60000" flipH="1">
                <a:off x="9688748" y="36808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Connector 245">
                <a:extLst>
                  <a:ext uri="{FF2B5EF4-FFF2-40B4-BE49-F238E27FC236}">
                    <a16:creationId xmlns:a16="http://schemas.microsoft.com/office/drawing/2014/main" id="{C2B43863-1AC9-48C6-910E-A394EE417A4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540000" flipH="1">
                <a:off x="9824866" y="38922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>
                <a:extLst>
                  <a:ext uri="{FF2B5EF4-FFF2-40B4-BE49-F238E27FC236}">
                    <a16:creationId xmlns:a16="http://schemas.microsoft.com/office/drawing/2014/main" id="{467FDE20-1B95-47CF-843D-51FD6F80618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660000" flipH="1">
                <a:off x="9966867" y="41754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Connector 247">
                <a:extLst>
                  <a:ext uri="{FF2B5EF4-FFF2-40B4-BE49-F238E27FC236}">
                    <a16:creationId xmlns:a16="http://schemas.microsoft.com/office/drawing/2014/main" id="{4DFE0B46-7ACC-418C-A88A-E24B312D97B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780000" flipH="1">
                <a:off x="10104425" y="4458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Connector 248">
                <a:extLst>
                  <a:ext uri="{FF2B5EF4-FFF2-40B4-BE49-F238E27FC236}">
                    <a16:creationId xmlns:a16="http://schemas.microsoft.com/office/drawing/2014/main" id="{3CE0875A-A4DA-4976-9190-C258462C40D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900000" flipH="1">
                <a:off x="10240513" y="47948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Straight Connector 249">
                <a:extLst>
                  <a:ext uri="{FF2B5EF4-FFF2-40B4-BE49-F238E27FC236}">
                    <a16:creationId xmlns:a16="http://schemas.microsoft.com/office/drawing/2014/main" id="{ECD60D72-7D1C-4C3C-AEC8-6F95C63DBB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080000" flipH="1">
                <a:off x="10373882" y="52435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Straight Connector 250">
                <a:extLst>
                  <a:ext uri="{FF2B5EF4-FFF2-40B4-BE49-F238E27FC236}">
                    <a16:creationId xmlns:a16="http://schemas.microsoft.com/office/drawing/2014/main" id="{84C60016-DBB3-4693-9FD1-4ED2F87910F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0" flipH="1">
                <a:off x="10505632" y="570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Straight Connector 251">
                <a:extLst>
                  <a:ext uri="{FF2B5EF4-FFF2-40B4-BE49-F238E27FC236}">
                    <a16:creationId xmlns:a16="http://schemas.microsoft.com/office/drawing/2014/main" id="{A30965A8-76F1-4EE4-B603-5095E0AB8EB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320000" flipH="1">
                <a:off x="10637382" y="62134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Straight Connector 252">
                <a:extLst>
                  <a:ext uri="{FF2B5EF4-FFF2-40B4-BE49-F238E27FC236}">
                    <a16:creationId xmlns:a16="http://schemas.microsoft.com/office/drawing/2014/main" id="{662359B3-D447-43F7-9E66-A9993315C51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440000" flipH="1">
                <a:off x="10760965" y="69043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Straight Connector 253">
                <a:extLst>
                  <a:ext uri="{FF2B5EF4-FFF2-40B4-BE49-F238E27FC236}">
                    <a16:creationId xmlns:a16="http://schemas.microsoft.com/office/drawing/2014/main" id="{443B2807-CD2D-4ACD-80F4-78418C8D279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" flipH="1">
                <a:off x="10888991" y="755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Straight Connector 254">
                <a:extLst>
                  <a:ext uri="{FF2B5EF4-FFF2-40B4-BE49-F238E27FC236}">
                    <a16:creationId xmlns:a16="http://schemas.microsoft.com/office/drawing/2014/main" id="{454A1464-582B-4366-9189-DB35A986CC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740000" flipH="1">
                <a:off x="11010193" y="81974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Connector 255">
                <a:extLst>
                  <a:ext uri="{FF2B5EF4-FFF2-40B4-BE49-F238E27FC236}">
                    <a16:creationId xmlns:a16="http://schemas.microsoft.com/office/drawing/2014/main" id="{32601D38-063D-451F-8749-4CEBD2EC174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860000" flipH="1">
                <a:off x="11129014" y="89566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Straight Connector 256">
                <a:extLst>
                  <a:ext uri="{FF2B5EF4-FFF2-40B4-BE49-F238E27FC236}">
                    <a16:creationId xmlns:a16="http://schemas.microsoft.com/office/drawing/2014/main" id="{98B202CB-F3B7-4B44-A00B-D610C11A9FE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980000" flipH="1">
                <a:off x="11249872" y="968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Connector 257">
                <a:extLst>
                  <a:ext uri="{FF2B5EF4-FFF2-40B4-BE49-F238E27FC236}">
                    <a16:creationId xmlns:a16="http://schemas.microsoft.com/office/drawing/2014/main" id="{C0023578-7B42-4DE5-895E-880D984B263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160000" flipH="1">
                <a:off x="11366875" y="10480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Straight Connector 258">
                <a:extLst>
                  <a:ext uri="{FF2B5EF4-FFF2-40B4-BE49-F238E27FC236}">
                    <a16:creationId xmlns:a16="http://schemas.microsoft.com/office/drawing/2014/main" id="{7FE648CB-B402-4582-AAE0-56D026F9B30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280000" flipH="1">
                <a:off x="11474058" y="11315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0" name="Straight Connector 259">
                <a:extLst>
                  <a:ext uri="{FF2B5EF4-FFF2-40B4-BE49-F238E27FC236}">
                    <a16:creationId xmlns:a16="http://schemas.microsoft.com/office/drawing/2014/main" id="{D01DAC03-3702-4E63-82CC-19399060CA7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0" flipH="1">
                <a:off x="11583303" y="122179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1" name="Straight Connector 260">
                <a:extLst>
                  <a:ext uri="{FF2B5EF4-FFF2-40B4-BE49-F238E27FC236}">
                    <a16:creationId xmlns:a16="http://schemas.microsoft.com/office/drawing/2014/main" id="{D40C4A79-D50F-4281-B023-D0ED8D3D368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520000" flipH="1">
                <a:off x="11685344" y="132177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Straight Connector 261">
                <a:extLst>
                  <a:ext uri="{FF2B5EF4-FFF2-40B4-BE49-F238E27FC236}">
                    <a16:creationId xmlns:a16="http://schemas.microsoft.com/office/drawing/2014/main" id="{A29EEC41-94A2-4C57-A052-6F35060CBE5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700000" flipH="1">
                <a:off x="11787704" y="14176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3" name="Straight Connector 262">
                <a:extLst>
                  <a:ext uri="{FF2B5EF4-FFF2-40B4-BE49-F238E27FC236}">
                    <a16:creationId xmlns:a16="http://schemas.microsoft.com/office/drawing/2014/main" id="{06E47F49-C9B3-4226-AD73-726BD664D69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820000" flipH="1">
                <a:off x="11880859" y="15179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4" name="Straight Connector 263">
                <a:extLst>
                  <a:ext uri="{FF2B5EF4-FFF2-40B4-BE49-F238E27FC236}">
                    <a16:creationId xmlns:a16="http://schemas.microsoft.com/office/drawing/2014/main" id="{88EDCD4F-ADDB-40CC-83D9-7D426417EC5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940000" flipH="1">
                <a:off x="11969252" y="162743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5" name="Straight Connector 264">
                <a:extLst>
                  <a:ext uri="{FF2B5EF4-FFF2-40B4-BE49-F238E27FC236}">
                    <a16:creationId xmlns:a16="http://schemas.microsoft.com/office/drawing/2014/main" id="{5D99CB09-AF78-490A-BC4D-36A3FE9280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060000" flipH="1">
                <a:off x="12062016" y="173601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6" name="Straight Connector 265">
                <a:extLst>
                  <a:ext uri="{FF2B5EF4-FFF2-40B4-BE49-F238E27FC236}">
                    <a16:creationId xmlns:a16="http://schemas.microsoft.com/office/drawing/2014/main" id="{7A2BBEE3-7F6C-4407-8350-E0B74B08DAE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074680" y="1910249"/>
                <a:ext cx="117320" cy="82912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7" name="Straight Connector 266">
                <a:extLst>
                  <a:ext uri="{FF2B5EF4-FFF2-40B4-BE49-F238E27FC236}">
                    <a16:creationId xmlns:a16="http://schemas.microsoft.com/office/drawing/2014/main" id="{4A9A84AB-AE4E-4132-863D-A89AD497A50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149943" y="2083594"/>
                <a:ext cx="39676" cy="21436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8" name="Straight Connector 267">
                <a:extLst>
                  <a:ext uri="{FF2B5EF4-FFF2-40B4-BE49-F238E27FC236}">
                    <a16:creationId xmlns:a16="http://schemas.microsoft.com/office/drawing/2014/main" id="{B9C64722-FF26-4EFC-8530-BB220ED73EF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" flipH="1">
                <a:off x="9127990" y="33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9" name="Straight Connector 268">
                <a:extLst>
                  <a:ext uri="{FF2B5EF4-FFF2-40B4-BE49-F238E27FC236}">
                    <a16:creationId xmlns:a16="http://schemas.microsoft.com/office/drawing/2014/main" id="{DF941800-F583-41BE-A527-16C29A3FD25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" flipH="1">
                <a:off x="8987576" y="33663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Straight Connector 269">
                <a:extLst>
                  <a:ext uri="{FF2B5EF4-FFF2-40B4-BE49-F238E27FC236}">
                    <a16:creationId xmlns:a16="http://schemas.microsoft.com/office/drawing/2014/main" id="{08B1D056-CF4B-4286-A145-27D963DD852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" flipH="1">
                <a:off x="8844859" y="35117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Straight Connector 270">
                <a:extLst>
                  <a:ext uri="{FF2B5EF4-FFF2-40B4-BE49-F238E27FC236}">
                    <a16:creationId xmlns:a16="http://schemas.microsoft.com/office/drawing/2014/main" id="{A88B2BD7-8F1A-4E58-96B2-FD1BEB86FC9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" flipH="1">
                <a:off x="8706904" y="3657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2" name="Straight Connector 271">
                <a:extLst>
                  <a:ext uri="{FF2B5EF4-FFF2-40B4-BE49-F238E27FC236}">
                    <a16:creationId xmlns:a16="http://schemas.microsoft.com/office/drawing/2014/main" id="{61E2816E-6EA3-41EF-82DC-983B15D95FD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20000" flipH="1">
                <a:off x="8568008" y="3878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3" name="Straight Connector 272">
                <a:extLst>
                  <a:ext uri="{FF2B5EF4-FFF2-40B4-BE49-F238E27FC236}">
                    <a16:creationId xmlns:a16="http://schemas.microsoft.com/office/drawing/2014/main" id="{11A8A264-635D-489B-B514-407D577CD5C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840000" flipH="1">
                <a:off x="8429112" y="4100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4" name="Straight Connector 273">
                <a:extLst>
                  <a:ext uri="{FF2B5EF4-FFF2-40B4-BE49-F238E27FC236}">
                    <a16:creationId xmlns:a16="http://schemas.microsoft.com/office/drawing/2014/main" id="{4C7129A7-9C0A-4E8C-A118-AC6634B2C3D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960000" flipH="1">
                <a:off x="8294968" y="4462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5" name="Straight Connector 274">
                <a:extLst>
                  <a:ext uri="{FF2B5EF4-FFF2-40B4-BE49-F238E27FC236}">
                    <a16:creationId xmlns:a16="http://schemas.microsoft.com/office/drawing/2014/main" id="{4A091729-A8DC-4754-AE28-17E1CE790F6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080000" flipH="1">
                <a:off x="8160824" y="48237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6" name="Straight Connector 275">
                <a:extLst>
                  <a:ext uri="{FF2B5EF4-FFF2-40B4-BE49-F238E27FC236}">
                    <a16:creationId xmlns:a16="http://schemas.microsoft.com/office/drawing/2014/main" id="{24A37570-77C1-4609-BB81-504AD6193AB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260000" flipH="1">
                <a:off x="8027689" y="53184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7" name="Straight Connector 276">
                <a:extLst>
                  <a:ext uri="{FF2B5EF4-FFF2-40B4-BE49-F238E27FC236}">
                    <a16:creationId xmlns:a16="http://schemas.microsoft.com/office/drawing/2014/main" id="{BCBC95CD-02EE-4A86-9F7A-AF5EDD76666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380000" flipH="1">
                <a:off x="7894554" y="58132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8" name="Straight Connector 277">
                <a:extLst>
                  <a:ext uri="{FF2B5EF4-FFF2-40B4-BE49-F238E27FC236}">
                    <a16:creationId xmlns:a16="http://schemas.microsoft.com/office/drawing/2014/main" id="{691F9105-9086-4E4C-8128-1F95D85FD93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500000" flipH="1">
                <a:off x="7761419" y="63079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9" name="Straight Connector 278">
                <a:extLst>
                  <a:ext uri="{FF2B5EF4-FFF2-40B4-BE49-F238E27FC236}">
                    <a16:creationId xmlns:a16="http://schemas.microsoft.com/office/drawing/2014/main" id="{B4B97E81-FAD8-4213-B23C-A1FAB43C5C1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620000" flipH="1">
                <a:off x="7636645" y="6898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0" name="Straight Connector 279">
                <a:extLst>
                  <a:ext uri="{FF2B5EF4-FFF2-40B4-BE49-F238E27FC236}">
                    <a16:creationId xmlns:a16="http://schemas.microsoft.com/office/drawing/2014/main" id="{41954B4D-A4A0-43E9-944B-712BEFDD685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0" flipH="1">
                <a:off x="7511871" y="75119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1" name="Straight Connector 280">
                <a:extLst>
                  <a:ext uri="{FF2B5EF4-FFF2-40B4-BE49-F238E27FC236}">
                    <a16:creationId xmlns:a16="http://schemas.microsoft.com/office/drawing/2014/main" id="{B51701A2-4218-4952-B333-946B2919966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920000" flipH="1">
                <a:off x="7387899" y="81977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2" name="Straight Connector 281">
                <a:extLst>
                  <a:ext uri="{FF2B5EF4-FFF2-40B4-BE49-F238E27FC236}">
                    <a16:creationId xmlns:a16="http://schemas.microsoft.com/office/drawing/2014/main" id="{5BFDAC70-79E4-4503-8DF3-A90C61F8B38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040000" flipH="1">
                <a:off x="7268530" y="8931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3" name="Straight Connector 282">
                <a:extLst>
                  <a:ext uri="{FF2B5EF4-FFF2-40B4-BE49-F238E27FC236}">
                    <a16:creationId xmlns:a16="http://schemas.microsoft.com/office/drawing/2014/main" id="{CE8D564E-3AD1-4B8D-8B16-91015E32A91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160000" flipH="1">
                <a:off x="7152030" y="9765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4" name="Straight Connector 283">
                <a:extLst>
                  <a:ext uri="{FF2B5EF4-FFF2-40B4-BE49-F238E27FC236}">
                    <a16:creationId xmlns:a16="http://schemas.microsoft.com/office/drawing/2014/main" id="{E2ACF50D-09C1-4BD5-8313-828143C039D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340000" flipH="1">
                <a:off x="7041695" y="10600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5" name="Straight Connector 284">
                <a:extLst>
                  <a:ext uri="{FF2B5EF4-FFF2-40B4-BE49-F238E27FC236}">
                    <a16:creationId xmlns:a16="http://schemas.microsoft.com/office/drawing/2014/main" id="{886930A5-7E2F-4114-94D0-2A14FD1FB8A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460000" flipH="1">
                <a:off x="6931360" y="114346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6" name="Straight Connector 285">
                <a:extLst>
                  <a:ext uri="{FF2B5EF4-FFF2-40B4-BE49-F238E27FC236}">
                    <a16:creationId xmlns:a16="http://schemas.microsoft.com/office/drawing/2014/main" id="{BE1AABE6-863F-4B89-A37E-458BB4DE8EE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580000" flipH="1">
                <a:off x="6819070" y="123586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7" name="Straight Connector 286">
                <a:extLst>
                  <a:ext uri="{FF2B5EF4-FFF2-40B4-BE49-F238E27FC236}">
                    <a16:creationId xmlns:a16="http://schemas.microsoft.com/office/drawing/2014/main" id="{7445B54C-2E44-47AB-B6DF-FBFFBB2C9B4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700000" flipH="1">
                <a:off x="6721359" y="133274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8" name="Straight Connector 287">
                <a:extLst>
                  <a:ext uri="{FF2B5EF4-FFF2-40B4-BE49-F238E27FC236}">
                    <a16:creationId xmlns:a16="http://schemas.microsoft.com/office/drawing/2014/main" id="{C5C6A4ED-5CD0-4E5D-A560-93F38D5C56A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880000" flipH="1">
                <a:off x="6617467" y="1429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9" name="Straight Connector 288">
                <a:extLst>
                  <a:ext uri="{FF2B5EF4-FFF2-40B4-BE49-F238E27FC236}">
                    <a16:creationId xmlns:a16="http://schemas.microsoft.com/office/drawing/2014/main" id="{326F8863-3F65-44BB-9B37-822BCFAD75A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0" flipH="1">
                <a:off x="6520032" y="15272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0" name="Straight Connector 289">
                <a:extLst>
                  <a:ext uri="{FF2B5EF4-FFF2-40B4-BE49-F238E27FC236}">
                    <a16:creationId xmlns:a16="http://schemas.microsoft.com/office/drawing/2014/main" id="{1A7CFF09-5E7B-4226-B01B-96A286DCC21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120000" flipH="1">
                <a:off x="6429579" y="16416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1" name="Straight Connector 290">
                <a:extLst>
                  <a:ext uri="{FF2B5EF4-FFF2-40B4-BE49-F238E27FC236}">
                    <a16:creationId xmlns:a16="http://schemas.microsoft.com/office/drawing/2014/main" id="{546B4DB5-FBA8-4CFB-B36E-25157962D3C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240000" flipH="1">
                <a:off x="6340532" y="1750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2" name="Straight Connector 291">
                <a:extLst>
                  <a:ext uri="{FF2B5EF4-FFF2-40B4-BE49-F238E27FC236}">
                    <a16:creationId xmlns:a16="http://schemas.microsoft.com/office/drawing/2014/main" id="{F44805B4-0470-4403-99ED-C2C1820561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420000" flipH="1">
                <a:off x="6261757" y="18601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3" name="Straight Connector 292">
                <a:extLst>
                  <a:ext uri="{FF2B5EF4-FFF2-40B4-BE49-F238E27FC236}">
                    <a16:creationId xmlns:a16="http://schemas.microsoft.com/office/drawing/2014/main" id="{047D8E9C-8D78-4043-BAB2-172D67537C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540000" flipH="1">
                <a:off x="6184144" y="19796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4" name="Straight Connector 293">
                <a:extLst>
                  <a:ext uri="{FF2B5EF4-FFF2-40B4-BE49-F238E27FC236}">
                    <a16:creationId xmlns:a16="http://schemas.microsoft.com/office/drawing/2014/main" id="{1E28A2A1-337C-499C-8EE5-AAED3649175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660000" flipH="1">
                <a:off x="6106531" y="20990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5" name="Straight Connector 294">
                <a:extLst>
                  <a:ext uri="{FF2B5EF4-FFF2-40B4-BE49-F238E27FC236}">
                    <a16:creationId xmlns:a16="http://schemas.microsoft.com/office/drawing/2014/main" id="{3B568380-4FF3-4B93-B877-FB524DF228B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780000" flipH="1">
                <a:off x="6043206" y="222255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6" name="Straight Connector 295">
                <a:extLst>
                  <a:ext uri="{FF2B5EF4-FFF2-40B4-BE49-F238E27FC236}">
                    <a16:creationId xmlns:a16="http://schemas.microsoft.com/office/drawing/2014/main" id="{5A9B7FBD-BD2C-4248-A3A1-20E2D0D6DE5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960000" flipH="1">
                <a:off x="5978913" y="234430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7" name="Straight Connector 296">
                <a:extLst>
                  <a:ext uri="{FF2B5EF4-FFF2-40B4-BE49-F238E27FC236}">
                    <a16:creationId xmlns:a16="http://schemas.microsoft.com/office/drawing/2014/main" id="{3D4D7B87-4FDD-4E3C-B863-CCF3E8E9966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080000" flipH="1">
                <a:off x="5912438" y="24706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8" name="Straight Connector 297">
                <a:extLst>
                  <a:ext uri="{FF2B5EF4-FFF2-40B4-BE49-F238E27FC236}">
                    <a16:creationId xmlns:a16="http://schemas.microsoft.com/office/drawing/2014/main" id="{B94A6A91-8AFE-4343-8B8A-3D9CC8881ED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0" flipH="1">
                <a:off x="5858875" y="260092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9" name="Straight Connector 298">
                <a:extLst>
                  <a:ext uri="{FF2B5EF4-FFF2-40B4-BE49-F238E27FC236}">
                    <a16:creationId xmlns:a16="http://schemas.microsoft.com/office/drawing/2014/main" id="{566A6C54-C7BD-4B0F-8D6F-0A3D1EF88B0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320000" flipH="1">
                <a:off x="5808182" y="273404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0" name="Straight Connector 299">
                <a:extLst>
                  <a:ext uri="{FF2B5EF4-FFF2-40B4-BE49-F238E27FC236}">
                    <a16:creationId xmlns:a16="http://schemas.microsoft.com/office/drawing/2014/main" id="{48458103-4DAB-45D1-80DF-2831742CA3C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500000" flipH="1">
                <a:off x="5773263" y="28668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1" name="Straight Connector 300">
                <a:extLst>
                  <a:ext uri="{FF2B5EF4-FFF2-40B4-BE49-F238E27FC236}">
                    <a16:creationId xmlns:a16="http://schemas.microsoft.com/office/drawing/2014/main" id="{8800312A-2D54-41D6-A5CF-A37C09A6DE1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620000" flipH="1">
                <a:off x="5735963" y="300206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2" name="Straight Connector 301">
                <a:extLst>
                  <a:ext uri="{FF2B5EF4-FFF2-40B4-BE49-F238E27FC236}">
                    <a16:creationId xmlns:a16="http://schemas.microsoft.com/office/drawing/2014/main" id="{FF748339-320A-4B79-AFD4-2C37343878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740000" flipH="1">
                <a:off x="5700105" y="31389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3" name="Straight Connector 302">
                <a:extLst>
                  <a:ext uri="{FF2B5EF4-FFF2-40B4-BE49-F238E27FC236}">
                    <a16:creationId xmlns:a16="http://schemas.microsoft.com/office/drawing/2014/main" id="{F9FAA65B-E769-461A-9A83-63FA8791F8F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860000" flipH="1">
                <a:off x="5665939" y="327548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4" name="Straight Connector 303">
                <a:extLst>
                  <a:ext uri="{FF2B5EF4-FFF2-40B4-BE49-F238E27FC236}">
                    <a16:creationId xmlns:a16="http://schemas.microsoft.com/office/drawing/2014/main" id="{1444D154-2DF7-4455-9BF0-2FCC12AF148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040000" flipH="1">
                <a:off x="5644476" y="341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5" name="Straight Connector 304">
                <a:extLst>
                  <a:ext uri="{FF2B5EF4-FFF2-40B4-BE49-F238E27FC236}">
                    <a16:creationId xmlns:a16="http://schemas.microsoft.com/office/drawing/2014/main" id="{7F23B6BF-ED9C-467E-BAA2-91EAAD67424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160000" flipH="1">
                <a:off x="5626530" y="3554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6" name="Straight Connector 305">
                <a:extLst>
                  <a:ext uri="{FF2B5EF4-FFF2-40B4-BE49-F238E27FC236}">
                    <a16:creationId xmlns:a16="http://schemas.microsoft.com/office/drawing/2014/main" id="{C3F282F1-8D9E-4B76-ABC1-BF81B2FE5FA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280000" flipH="1">
                <a:off x="5616429" y="36918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7" name="Straight Connector 306">
                <a:extLst>
                  <a:ext uri="{FF2B5EF4-FFF2-40B4-BE49-F238E27FC236}">
                    <a16:creationId xmlns:a16="http://schemas.microsoft.com/office/drawing/2014/main" id="{D6A325DE-AB37-4242-A2D2-08648870097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0" flipH="1">
                <a:off x="5611319" y="38353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8" name="Straight Connector 307">
                <a:extLst>
                  <a:ext uri="{FF2B5EF4-FFF2-40B4-BE49-F238E27FC236}">
                    <a16:creationId xmlns:a16="http://schemas.microsoft.com/office/drawing/2014/main" id="{7653AD5E-8D74-49FC-83F7-433D4D553B4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580000" flipH="1">
                <a:off x="5608540" y="397572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9" name="Straight Connector 308">
                <a:extLst>
                  <a:ext uri="{FF2B5EF4-FFF2-40B4-BE49-F238E27FC236}">
                    <a16:creationId xmlns:a16="http://schemas.microsoft.com/office/drawing/2014/main" id="{E98018C4-574F-4CB2-ADD9-CB6057496A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700000" flipH="1">
                <a:off x="5605761" y="41160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0" name="Straight Connector 309">
                <a:extLst>
                  <a:ext uri="{FF2B5EF4-FFF2-40B4-BE49-F238E27FC236}">
                    <a16:creationId xmlns:a16="http://schemas.microsoft.com/office/drawing/2014/main" id="{5109242E-D059-4164-8304-8DEC70EF83B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820000" flipH="1">
                <a:off x="5624195" y="425421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1" name="Straight Connector 310">
                <a:extLst>
                  <a:ext uri="{FF2B5EF4-FFF2-40B4-BE49-F238E27FC236}">
                    <a16:creationId xmlns:a16="http://schemas.microsoft.com/office/drawing/2014/main" id="{2CE9920E-3C31-477D-8327-CEEB8759BF3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940000" flipH="1">
                <a:off x="5642629" y="43923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2" name="Straight Connector 311">
                <a:extLst>
                  <a:ext uri="{FF2B5EF4-FFF2-40B4-BE49-F238E27FC236}">
                    <a16:creationId xmlns:a16="http://schemas.microsoft.com/office/drawing/2014/main" id="{375C153A-99BE-457F-A734-B7C8C2004FC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120000" flipH="1">
                <a:off x="5654818" y="45363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3" name="Straight Connector 312">
                <a:extLst>
                  <a:ext uri="{FF2B5EF4-FFF2-40B4-BE49-F238E27FC236}">
                    <a16:creationId xmlns:a16="http://schemas.microsoft.com/office/drawing/2014/main" id="{96A8974A-1E8B-4AD0-968C-D2AB29914D6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240000" flipH="1">
                <a:off x="5684446" y="467136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" name="Straight Connector 313">
                <a:extLst>
                  <a:ext uri="{FF2B5EF4-FFF2-40B4-BE49-F238E27FC236}">
                    <a16:creationId xmlns:a16="http://schemas.microsoft.com/office/drawing/2014/main" id="{709A0216-F8B5-458B-8DFD-F69F3EF8346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360000" flipH="1">
                <a:off x="5714074" y="48087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5" name="Straight Connector 314">
                <a:extLst>
                  <a:ext uri="{FF2B5EF4-FFF2-40B4-BE49-F238E27FC236}">
                    <a16:creationId xmlns:a16="http://schemas.microsoft.com/office/drawing/2014/main" id="{C08AEA25-640D-4B41-95C0-B8B331F363A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480000" flipH="1">
                <a:off x="5748464" y="49484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6" name="Straight Connector 315">
                <a:extLst>
                  <a:ext uri="{FF2B5EF4-FFF2-40B4-BE49-F238E27FC236}">
                    <a16:creationId xmlns:a16="http://schemas.microsoft.com/office/drawing/2014/main" id="{C72BEDEA-81DC-48E7-89D7-0810AD00855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660000" flipH="1">
                <a:off x="5792091" y="507760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7" name="Straight Connector 316">
                <a:extLst>
                  <a:ext uri="{FF2B5EF4-FFF2-40B4-BE49-F238E27FC236}">
                    <a16:creationId xmlns:a16="http://schemas.microsoft.com/office/drawing/2014/main" id="{00040E06-FF10-4A83-96BE-B586B5D7F1C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780000" flipH="1">
                <a:off x="5847441" y="52112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8" name="Straight Connector 317">
                <a:extLst>
                  <a:ext uri="{FF2B5EF4-FFF2-40B4-BE49-F238E27FC236}">
                    <a16:creationId xmlns:a16="http://schemas.microsoft.com/office/drawing/2014/main" id="{DC1FFFC3-6FE1-4CEA-AC31-150FEDC14C2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900000" flipH="1">
                <a:off x="5900410" y="53424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9" name="Straight Connector 318">
                <a:extLst>
                  <a:ext uri="{FF2B5EF4-FFF2-40B4-BE49-F238E27FC236}">
                    <a16:creationId xmlns:a16="http://schemas.microsoft.com/office/drawing/2014/main" id="{FAA4327E-5C20-44AD-87B7-38BC6D54BE0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020000" flipH="1">
                <a:off x="5955760" y="547369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5126" name="Picture 6" descr="Image result for gotye singing">
            <a:extLst>
              <a:ext uri="{FF2B5EF4-FFF2-40B4-BE49-F238E27FC236}">
                <a16:creationId xmlns:a16="http://schemas.microsoft.com/office/drawing/2014/main" id="{39E01B39-B86B-4F72-B16C-EB4F1E0650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85" r="13717" b="2"/>
          <a:stretch/>
        </p:blipFill>
        <p:spPr bwMode="auto">
          <a:xfrm>
            <a:off x="5959325" y="2806240"/>
            <a:ext cx="2902538" cy="2902537"/>
          </a:xfrm>
          <a:custGeom>
            <a:avLst/>
            <a:gdLst>
              <a:gd name="connsiteX0" fmla="*/ 1425981 w 2851962"/>
              <a:gd name="connsiteY0" fmla="*/ 0 h 2851962"/>
              <a:gd name="connsiteX1" fmla="*/ 2851962 w 2851962"/>
              <a:gd name="connsiteY1" fmla="*/ 1425981 h 2851962"/>
              <a:gd name="connsiteX2" fmla="*/ 1425981 w 2851962"/>
              <a:gd name="connsiteY2" fmla="*/ 2851962 h 2851962"/>
              <a:gd name="connsiteX3" fmla="*/ 0 w 2851962"/>
              <a:gd name="connsiteY3" fmla="*/ 1425981 h 2851962"/>
              <a:gd name="connsiteX4" fmla="*/ 1425981 w 2851962"/>
              <a:gd name="connsiteY4" fmla="*/ 0 h 2851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1962" h="2851962">
                <a:moveTo>
                  <a:pt x="1425981" y="0"/>
                </a:moveTo>
                <a:cubicBezTo>
                  <a:pt x="2213529" y="0"/>
                  <a:pt x="2851962" y="638433"/>
                  <a:pt x="2851962" y="1425981"/>
                </a:cubicBezTo>
                <a:cubicBezTo>
                  <a:pt x="2851962" y="2213529"/>
                  <a:pt x="2213529" y="2851962"/>
                  <a:pt x="1425981" y="2851962"/>
                </a:cubicBezTo>
                <a:cubicBezTo>
                  <a:pt x="638433" y="2851962"/>
                  <a:pt x="0" y="2213529"/>
                  <a:pt x="0" y="1425981"/>
                </a:cubicBezTo>
                <a:cubicBezTo>
                  <a:pt x="0" y="638433"/>
                  <a:pt x="638433" y="0"/>
                  <a:pt x="1425981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john farnham concert">
            <a:extLst>
              <a:ext uri="{FF2B5EF4-FFF2-40B4-BE49-F238E27FC236}">
                <a16:creationId xmlns:a16="http://schemas.microsoft.com/office/drawing/2014/main" id="{05620022-82F4-42BF-9187-FE94C55B2D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4" r="18834" b="-2"/>
          <a:stretch/>
        </p:blipFill>
        <p:spPr bwMode="auto">
          <a:xfrm>
            <a:off x="8055588" y="-3863"/>
            <a:ext cx="4132754" cy="3445946"/>
          </a:xfrm>
          <a:custGeom>
            <a:avLst/>
            <a:gdLst>
              <a:gd name="connsiteX0" fmla="*/ 303228 w 4638368"/>
              <a:gd name="connsiteY0" fmla="*/ 0 h 3867534"/>
              <a:gd name="connsiteX1" fmla="*/ 4638368 w 4638368"/>
              <a:gd name="connsiteY1" fmla="*/ 0 h 3867534"/>
              <a:gd name="connsiteX2" fmla="*/ 4638368 w 4638368"/>
              <a:gd name="connsiteY2" fmla="*/ 2952747 h 3867534"/>
              <a:gd name="connsiteX3" fmla="*/ 4585825 w 4638368"/>
              <a:gd name="connsiteY3" fmla="*/ 3013864 h 3867534"/>
              <a:gd name="connsiteX4" fmla="*/ 2641346 w 4638368"/>
              <a:gd name="connsiteY4" fmla="*/ 3867534 h 3867534"/>
              <a:gd name="connsiteX5" fmla="*/ 0 w 4638368"/>
              <a:gd name="connsiteY5" fmla="*/ 1226188 h 3867534"/>
              <a:gd name="connsiteX6" fmla="*/ 260466 w 4638368"/>
              <a:gd name="connsiteY6" fmla="*/ 81056 h 3867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38368" h="3867534">
                <a:moveTo>
                  <a:pt x="303228" y="0"/>
                </a:moveTo>
                <a:lnTo>
                  <a:pt x="4638368" y="0"/>
                </a:lnTo>
                <a:lnTo>
                  <a:pt x="4638368" y="2952747"/>
                </a:lnTo>
                <a:lnTo>
                  <a:pt x="4585825" y="3013864"/>
                </a:lnTo>
                <a:cubicBezTo>
                  <a:pt x="4103088" y="3538671"/>
                  <a:pt x="3410622" y="3867534"/>
                  <a:pt x="2641346" y="3867534"/>
                </a:cubicBezTo>
                <a:cubicBezTo>
                  <a:pt x="1182571" y="3867534"/>
                  <a:pt x="0" y="2684963"/>
                  <a:pt x="0" y="1226188"/>
                </a:cubicBezTo>
                <a:cubicBezTo>
                  <a:pt x="0" y="815907"/>
                  <a:pt x="93544" y="427475"/>
                  <a:pt x="260466" y="8105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Image result for cold chisel concert">
            <a:extLst>
              <a:ext uri="{FF2B5EF4-FFF2-40B4-BE49-F238E27FC236}">
                <a16:creationId xmlns:a16="http://schemas.microsoft.com/office/drawing/2014/main" id="{0B84A4AA-ED95-4C98-A73F-378020ABBA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64" b="-4"/>
          <a:stretch/>
        </p:blipFill>
        <p:spPr bwMode="auto">
          <a:xfrm>
            <a:off x="8888133" y="4144246"/>
            <a:ext cx="3302966" cy="2717299"/>
          </a:xfrm>
          <a:custGeom>
            <a:avLst/>
            <a:gdLst>
              <a:gd name="connsiteX0" fmla="*/ 1663658 w 3039855"/>
              <a:gd name="connsiteY0" fmla="*/ 0 h 2500842"/>
              <a:gd name="connsiteX1" fmla="*/ 2947417 w 3039855"/>
              <a:gd name="connsiteY1" fmla="*/ 605417 h 2500842"/>
              <a:gd name="connsiteX2" fmla="*/ 3039855 w 3039855"/>
              <a:gd name="connsiteY2" fmla="*/ 729032 h 2500842"/>
              <a:gd name="connsiteX3" fmla="*/ 3039855 w 3039855"/>
              <a:gd name="connsiteY3" fmla="*/ 2500842 h 2500842"/>
              <a:gd name="connsiteX4" fmla="*/ 226952 w 3039855"/>
              <a:gd name="connsiteY4" fmla="*/ 2500842 h 2500842"/>
              <a:gd name="connsiteX5" fmla="*/ 155401 w 3039855"/>
              <a:gd name="connsiteY5" fmla="*/ 2366679 h 2500842"/>
              <a:gd name="connsiteX6" fmla="*/ 0 w 3039855"/>
              <a:gd name="connsiteY6" fmla="*/ 1663658 h 2500842"/>
              <a:gd name="connsiteX7" fmla="*/ 1663658 w 3039855"/>
              <a:gd name="connsiteY7" fmla="*/ 0 h 2500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39855" h="2500842">
                <a:moveTo>
                  <a:pt x="1663658" y="0"/>
                </a:moveTo>
                <a:cubicBezTo>
                  <a:pt x="2180490" y="0"/>
                  <a:pt x="2642278" y="235674"/>
                  <a:pt x="2947417" y="605417"/>
                </a:cubicBezTo>
                <a:lnTo>
                  <a:pt x="3039855" y="729032"/>
                </a:lnTo>
                <a:lnTo>
                  <a:pt x="3039855" y="2500842"/>
                </a:lnTo>
                <a:lnTo>
                  <a:pt x="226952" y="2500842"/>
                </a:lnTo>
                <a:lnTo>
                  <a:pt x="155401" y="2366679"/>
                </a:lnTo>
                <a:cubicBezTo>
                  <a:pt x="55691" y="2153127"/>
                  <a:pt x="0" y="1914896"/>
                  <a:pt x="0" y="1663658"/>
                </a:cubicBezTo>
                <a:cubicBezTo>
                  <a:pt x="0" y="744845"/>
                  <a:pt x="744845" y="0"/>
                  <a:pt x="166365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2737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CB8A2D2F-E1F1-4E78-9C06-4F6E775827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-1786"/>
            <a:ext cx="12188825" cy="68562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Image result for australian flag">
            <a:extLst>
              <a:ext uri="{FF2B5EF4-FFF2-40B4-BE49-F238E27FC236}">
                <a16:creationId xmlns:a16="http://schemas.microsoft.com/office/drawing/2014/main" id="{2137AC62-7FA1-448C-ADA6-317C92F06A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" r="9091" b="8686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B5CDF84C-3B2B-4B7B-B13B-B77B2599CF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 amt="3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CA1182-6907-4D83-8CFC-F9496C31B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>
            <a:normAutofit/>
          </a:bodyPr>
          <a:lstStyle/>
          <a:p>
            <a:r>
              <a:rPr lang="en-AU" dirty="0"/>
              <a:t>Australian national anthem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0C80D1-2233-4983-9695-7B0DDC5EE3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10131425" cy="3649133"/>
          </a:xfrm>
        </p:spPr>
        <p:txBody>
          <a:bodyPr>
            <a:normAutofit/>
          </a:bodyPr>
          <a:lstStyle/>
          <a:p>
            <a:r>
              <a:rPr lang="en-AU" dirty="0"/>
              <a:t>Advance Australia Fair.</a:t>
            </a:r>
          </a:p>
          <a:p>
            <a:r>
              <a:rPr lang="en-AU" dirty="0"/>
              <a:t>Replaced ‘God Save the Queen’ as the National Anthem in 1987.</a:t>
            </a:r>
          </a:p>
          <a:p>
            <a:r>
              <a:rPr lang="en-AU" dirty="0"/>
              <a:t>Written in 1878</a:t>
            </a:r>
          </a:p>
          <a:p>
            <a:pPr marL="0" indent="0">
              <a:buNone/>
            </a:pPr>
            <a:r>
              <a:rPr lang="en-AU" b="1" dirty="0">
                <a:hlinkClick r:id="rId5"/>
              </a:rPr>
              <a:t>Advance Australia Fair</a:t>
            </a:r>
            <a:endParaRPr lang="en-AU" b="1" dirty="0"/>
          </a:p>
        </p:txBody>
      </p:sp>
    </p:spTree>
    <p:extLst>
      <p:ext uri="{BB962C8B-B14F-4D97-AF65-F5344CB8AC3E}">
        <p14:creationId xmlns:p14="http://schemas.microsoft.com/office/powerpoint/2010/main" val="3470247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F89B91C-73D6-424F-A13E-2B517376FF0C}"/>
              </a:ext>
            </a:extLst>
          </p:cNvPr>
          <p:cNvSpPr/>
          <p:nvPr/>
        </p:nvSpPr>
        <p:spPr>
          <a:xfrm>
            <a:off x="4399573" y="2551837"/>
            <a:ext cx="339285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indent="0" algn="ctr">
              <a:buNone/>
            </a:pPr>
            <a:r>
              <a:rPr lang="en-A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Thank you!</a:t>
            </a:r>
          </a:p>
          <a:p>
            <a:pPr marL="0" indent="0" algn="ctr">
              <a:buNone/>
            </a:pPr>
            <a:r>
              <a:rPr lang="az-Cyrl-AZ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Helvetica Neue"/>
              </a:rPr>
              <a:t>Спасибо</a:t>
            </a:r>
            <a:r>
              <a:rPr lang="en-A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Helvetica Neue"/>
              </a:rPr>
              <a:t>!</a:t>
            </a:r>
            <a:endParaRPr lang="en-AU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368153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3F296A"/>
      </a:dk2>
      <a:lt2>
        <a:srgbClr val="EBEBEB"/>
      </a:lt2>
      <a:accent1>
        <a:srgbClr val="E84574"/>
      </a:accent1>
      <a:accent2>
        <a:srgbClr val="798FF2"/>
      </a:accent2>
      <a:accent3>
        <a:srgbClr val="95C369"/>
      </a:accent3>
      <a:accent4>
        <a:srgbClr val="EE875A"/>
      </a:accent4>
      <a:accent5>
        <a:srgbClr val="C363E8"/>
      </a:accent5>
      <a:accent6>
        <a:srgbClr val="6AADC8"/>
      </a:accent6>
      <a:hlink>
        <a:srgbClr val="FE80C7"/>
      </a:hlink>
      <a:folHlink>
        <a:srgbClr val="FBA3EC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61DDDE80-2DFA-4F2A-B66F-72059846BD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223</Words>
  <Application>Microsoft Office PowerPoint</Application>
  <PresentationFormat>Widescreen</PresentationFormat>
  <Paragraphs>36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Helvetica Neue</vt:lpstr>
      <vt:lpstr>Celestial</vt:lpstr>
      <vt:lpstr>Australian music</vt:lpstr>
      <vt:lpstr>TRADITIONAL ABORIGINAL MUSIC</vt:lpstr>
      <vt:lpstr>Carols by candlelight</vt:lpstr>
      <vt:lpstr>Australian Music Festivals</vt:lpstr>
      <vt:lpstr>Famous Australian artists</vt:lpstr>
      <vt:lpstr>Australian national anthem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Australian music</dc:title>
  <dc:creator> </dc:creator>
  <cp:lastModifiedBy> </cp:lastModifiedBy>
  <cp:revision>4</cp:revision>
  <dcterms:created xsi:type="dcterms:W3CDTF">2019-01-23T17:17:40Z</dcterms:created>
  <dcterms:modified xsi:type="dcterms:W3CDTF">2019-01-23T17:33:37Z</dcterms:modified>
</cp:coreProperties>
</file>