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  <p:sldId id="267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9"/>
    <p:restoredTop sz="94508"/>
  </p:normalViewPr>
  <p:slideViewPr>
    <p:cSldViewPr snapToGrid="0" snapToObjects="1">
      <p:cViewPr varScale="1">
        <p:scale>
          <a:sx n="68" d="100"/>
          <a:sy n="68" d="100"/>
        </p:scale>
        <p:origin x="24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7F8D-7D36-D941-ACE5-68A63353F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4DC87-0A9A-6F46-9A60-3DD175359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CAF73-7FEC-174A-99C0-939FFE9ED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4CDDD-C882-6948-A9C3-E337527C5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F075F-FA21-3245-9992-180D9E8B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2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2437B-1A38-EC4F-8D87-76CF2791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A4003-C1BB-1946-ACB8-B7CD720E7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9F687-448F-DE4F-80C2-6028545E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602B1-5D19-4345-901E-2617FABA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F3C86-5303-2B49-A5DA-B5FDF759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C548D-A0FC-E34A-8E4E-8D57359A1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02F7A-C78E-2E40-926C-FCA287578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8C510-4732-4240-BFD9-BD4BB3CD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CE207-EF92-104C-86F1-E70DF307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DD066-DD34-C844-ADFB-67794EDE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914B-968A-A14A-AF6C-9F8C5CCE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768E0-9CBF-444E-8FBA-D6B8047C3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37C51-55D2-964C-8B87-54F7962D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B87BD-105B-1643-B31C-A68043C3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A8AB8-066A-5E41-9747-501E2B80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2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91FB-489C-8E49-93F4-A5B7D1B8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79567-E69F-3C45-AEE0-958F32BEB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28244-D1FF-0748-86B5-7AACD3BD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EA976-2E16-344C-BFB4-9E7E1D3E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EB8DE-3FC7-DA45-BB49-C717DFB1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4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17B06-94D6-334E-AB2C-B1784532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A74C-9062-734E-A54B-E6990DF8E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F29E8-9BD6-BE4E-A3FD-C5D948FA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36ECF-F5F8-4D4B-B8C7-04B275D3B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22382-7F0F-B64D-BED4-1804A2B9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31A47-100B-AA46-94E4-685792A9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9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6546-E112-7946-9BB4-F1BDA3C2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2B54E-D97C-4947-BD62-6977B9597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F8F3B-1C6C-324B-AF0D-036FA187C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FAA5B-F010-8842-87E8-F4D14BA7E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D2799F-885D-7A4C-B9F0-74EA966A5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9A5A0-643D-0F40-A549-B1592273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537180-E3CF-9146-A499-26209E5A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D776DE-63E2-2345-A614-AC35C868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958C-F3AE-E044-8F99-893C260CE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A4E265-8485-244D-B938-CFC89671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FC74E-0C86-254B-BC06-F6F8C435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90797-A68A-004C-A180-2794E837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4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9BC35-A976-5D41-87D9-938C05CD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338D4-8BB7-E344-89BA-4E67E404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D5E68-5441-C640-8B7C-39677957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4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D6FA8-AB15-574D-9E51-CE4BC292C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EC54B-276B-F84D-858E-E98BD2A5C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09225-DB05-0949-8D30-54EA5DBE4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5B2ED-D096-D247-8FD7-2C7D4338B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A0406-F655-0C43-BA96-7850FC9D4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9F749-4EDE-A142-B4D1-71A433B89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0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177F-593B-0E44-8FF5-1001A95F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1AFD8-18C7-1D48-92F0-5AF4862D57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21B36-4A6E-6846-A4E5-24A90A129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12598-C7F2-C04C-A3E3-74A8BF77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1D1BE-1EF8-CA43-B54D-9C782FFA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AC56B-DAB6-3A49-8430-3A809B80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5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B556D-ED0D-6341-9252-7F2E5AE8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74FC5-37A3-FD46-B04A-95D449B66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8A7D3-1CD0-0947-997F-7127441BB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B663-2BE7-694D-B6C9-CE39BB757C4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E1DAC-FEAC-DC4E-9D42-6BB088693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D594D-BADE-7E4F-960A-69779BB1C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6F8A-C226-5949-B261-A93C87B3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6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0F53-177F-214D-8A19-957080608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446415"/>
          </a:xfrm>
        </p:spPr>
        <p:txBody>
          <a:bodyPr>
            <a:normAutofit/>
          </a:bodyPr>
          <a:lstStyle/>
          <a:p>
            <a:r>
              <a:rPr lang="en-US" sz="7200" b="1" i="1" dirty="0"/>
              <a:t>National Costumes in Egypt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49E1B-A96A-B547-8884-F7438FF71B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A2C5FA-3155-5947-AF30-533E87346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31" y="1446414"/>
            <a:ext cx="5565657" cy="41156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88E8DE-86E8-7540-BFEF-E4FFEE5C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5657" y="3043238"/>
            <a:ext cx="6642174" cy="38147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272907-3491-EE48-8ABB-74E4877B7B03}"/>
              </a:ext>
            </a:extLst>
          </p:cNvPr>
          <p:cNvSpPr txBox="1"/>
          <p:nvPr/>
        </p:nvSpPr>
        <p:spPr>
          <a:xfrm>
            <a:off x="389106" y="6011693"/>
            <a:ext cx="4786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Made by: </a:t>
            </a:r>
            <a:r>
              <a:rPr lang="en-US" sz="2000" b="1" dirty="0" err="1"/>
              <a:t>Maysan</a:t>
            </a:r>
            <a:r>
              <a:rPr lang="en-US" sz="2000" b="1" dirty="0"/>
              <a:t> Tarek</a:t>
            </a:r>
          </a:p>
        </p:txBody>
      </p:sp>
    </p:spTree>
    <p:extLst>
      <p:ext uri="{BB962C8B-B14F-4D97-AF65-F5344CB8AC3E}">
        <p14:creationId xmlns:p14="http://schemas.microsoft.com/office/powerpoint/2010/main" val="33103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1E411-39E5-5D4C-A082-1CC3BD75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Men: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19FB9C-BBDB-8945-BEBA-C056F9C3CF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0843" y="194553"/>
            <a:ext cx="4572000" cy="649906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783705-AD5A-3249-A44D-1714BF0F9BFA}"/>
              </a:ext>
            </a:extLst>
          </p:cNvPr>
          <p:cNvSpPr txBox="1"/>
          <p:nvPr/>
        </p:nvSpPr>
        <p:spPr>
          <a:xfrm>
            <a:off x="149157" y="1420238"/>
            <a:ext cx="691312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/>
              <a:t>The most traditional  Alexandrian Egyptian costume for men is a long shirt called ‘</a:t>
            </a:r>
            <a:r>
              <a:rPr lang="en-US" sz="3600" dirty="0" err="1"/>
              <a:t>Galabeyah</a:t>
            </a:r>
            <a:r>
              <a:rPr lang="en-US" sz="3600" dirty="0"/>
              <a:t>’.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They wear under the </a:t>
            </a:r>
            <a:r>
              <a:rPr lang="en-US" sz="3600" dirty="0" err="1"/>
              <a:t>galabeyah</a:t>
            </a:r>
            <a:r>
              <a:rPr lang="en-US" sz="3600" dirty="0"/>
              <a:t> a trousers like thing called ‘</a:t>
            </a:r>
            <a:r>
              <a:rPr lang="en-US" sz="3600" dirty="0" err="1"/>
              <a:t>serwal</a:t>
            </a:r>
            <a:r>
              <a:rPr lang="en-US" sz="3600" dirty="0"/>
              <a:t>’.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Easy to move and work with it because it’s oversized.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Can be good for cold and hot weather.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8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582AE-AF93-B142-92EF-66AA86C0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Male headwear: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D6AD53-66CC-1C4F-94E1-771F1FC229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9558" y="1690688"/>
            <a:ext cx="4377446" cy="460646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B494D6-5D2A-CA48-AD6A-461B3FFE7B9F}"/>
              </a:ext>
            </a:extLst>
          </p:cNvPr>
          <p:cNvSpPr txBox="1"/>
          <p:nvPr/>
        </p:nvSpPr>
        <p:spPr>
          <a:xfrm>
            <a:off x="247650" y="1524000"/>
            <a:ext cx="67627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It’s called </a:t>
            </a:r>
            <a:r>
              <a:rPr lang="en-US" sz="3200" dirty="0" err="1"/>
              <a:t>Tarboush</a:t>
            </a:r>
            <a:r>
              <a:rPr lang="en-US" sz="3200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It was a must to wear it by an order of Sultan Mahmoud Khan </a:t>
            </a:r>
            <a:r>
              <a:rPr lang="en-US" sz="3200" dirty="0" err="1"/>
              <a:t>ll</a:t>
            </a:r>
            <a:r>
              <a:rPr lang="en-US" sz="3200" dirty="0"/>
              <a:t>, king of Egypt.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It shows that the men how wear it follow the rules and he is decent.</a:t>
            </a:r>
          </a:p>
          <a:p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827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C57D-899E-AE48-8213-9C44435B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Women: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5B987A-BFBB-C042-9AB1-89D4067D5D43}"/>
              </a:ext>
            </a:extLst>
          </p:cNvPr>
          <p:cNvSpPr txBox="1"/>
          <p:nvPr/>
        </p:nvSpPr>
        <p:spPr>
          <a:xfrm>
            <a:off x="304800" y="1690688"/>
            <a:ext cx="6248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A short dress and w black piece of cloth wrapped on the body.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It’s called ‘ </a:t>
            </a:r>
            <a:r>
              <a:rPr lang="en-US" sz="3200" dirty="0" err="1"/>
              <a:t>Melayah</a:t>
            </a:r>
            <a:r>
              <a:rPr lang="en-US" sz="3200" dirty="0"/>
              <a:t> </a:t>
            </a:r>
            <a:r>
              <a:rPr lang="en-US" sz="3200" dirty="0" err="1"/>
              <a:t>Laff</a:t>
            </a:r>
            <a:r>
              <a:rPr lang="en-US" sz="3200" dirty="0"/>
              <a:t>’ or ‘roll mop’ , and it shows the beauty of the women and doesn’t cover it.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/>
              <a:t>Melayah</a:t>
            </a:r>
            <a:r>
              <a:rPr lang="en-US" sz="3200" dirty="0"/>
              <a:t> </a:t>
            </a:r>
            <a:r>
              <a:rPr lang="en-US" sz="3200" dirty="0" err="1"/>
              <a:t>laf</a:t>
            </a:r>
            <a:r>
              <a:rPr lang="en-US" sz="3200" dirty="0"/>
              <a:t> became an essential part of women’s </a:t>
            </a:r>
            <a:r>
              <a:rPr lang="en-US" sz="3200" dirty="0" err="1"/>
              <a:t>cpstumes</a:t>
            </a:r>
            <a:r>
              <a:rPr lang="en-US" sz="32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In 1980s people stopped wearing it.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2C9F6F4-94A8-C045-A184-CAA8FB2230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62750" y="307819"/>
            <a:ext cx="5257800" cy="6461182"/>
          </a:xfrm>
        </p:spPr>
      </p:pic>
    </p:spTree>
    <p:extLst>
      <p:ext uri="{BB962C8B-B14F-4D97-AF65-F5344CB8AC3E}">
        <p14:creationId xmlns:p14="http://schemas.microsoft.com/office/powerpoint/2010/main" val="293665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B33A3-3982-3448-A3C8-334523F68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Female </a:t>
            </a:r>
            <a:r>
              <a:rPr lang="en-US" b="1" dirty="0" err="1"/>
              <a:t>facewear</a:t>
            </a:r>
            <a:r>
              <a:rPr lang="en-US" b="1" dirty="0"/>
              <a:t>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FD3E80-B63B-C747-805D-C5DA47B1B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6050" y="209550"/>
            <a:ext cx="5486400" cy="64008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8E7947-62D3-504D-9EA5-0AAC99A13332}"/>
              </a:ext>
            </a:extLst>
          </p:cNvPr>
          <p:cNvSpPr txBox="1"/>
          <p:nvPr/>
        </p:nvSpPr>
        <p:spPr>
          <a:xfrm>
            <a:off x="342900" y="1690688"/>
            <a:ext cx="5981700" cy="5186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It’s called </a:t>
            </a:r>
            <a:r>
              <a:rPr lang="en-US" sz="3200" dirty="0" err="1"/>
              <a:t>Burqu</a:t>
            </a:r>
            <a:r>
              <a:rPr lang="en-US" sz="3200" dirty="0"/>
              <a:t>’.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One of the most important things that women used to depend on in their look.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It increases their beauty.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It disappeared in the same time of the roll. (1980s)</a:t>
            </a:r>
          </a:p>
        </p:txBody>
      </p:sp>
    </p:spTree>
    <p:extLst>
      <p:ext uri="{BB962C8B-B14F-4D97-AF65-F5344CB8AC3E}">
        <p14:creationId xmlns:p14="http://schemas.microsoft.com/office/powerpoint/2010/main" val="146126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4EC20-689A-284F-B6ED-129728AD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Pharaohs: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076C5F-471F-D14F-88FC-D0572CB00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25" y="1381328"/>
            <a:ext cx="5097294" cy="5476672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2153702-EB50-0C4F-A5C2-EB342E333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22196" y="1167319"/>
            <a:ext cx="7269804" cy="5690681"/>
          </a:xfrm>
        </p:spPr>
      </p:pic>
    </p:spTree>
    <p:extLst>
      <p:ext uri="{BB962C8B-B14F-4D97-AF65-F5344CB8AC3E}">
        <p14:creationId xmlns:p14="http://schemas.microsoft.com/office/powerpoint/2010/main" val="111455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F6D55-CB99-7444-A8DB-F9AB7795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9107" y="365125"/>
            <a:ext cx="10982528" cy="1325563"/>
          </a:xfrm>
        </p:spPr>
        <p:txBody>
          <a:bodyPr>
            <a:normAutofit/>
          </a:bodyPr>
          <a:lstStyle/>
          <a:p>
            <a:r>
              <a:rPr lang="en-US" b="1" dirty="0"/>
              <a:t>   7000 years ago (3100 BC)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1918B-35DC-AC47-8209-439CFA539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5875507" cy="483454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Has a variety of colors.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Decorated with precious gems and jewels and it was comfortable for them to move in.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It was created to keep cool in hot weather because Egypt was a desert.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76C0DB-861E-CA49-8AA2-341E19FC8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962" y="365125"/>
            <a:ext cx="3085096" cy="593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20236D-6612-0D41-AEDF-9C5437FED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2520" y="758757"/>
            <a:ext cx="3528698" cy="601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29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E2480-D073-BE49-9A71-FA4EB3B4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52" y="365125"/>
            <a:ext cx="11159247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Elements of Egyptian clothing: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35D7F-EB45-AA45-8D41-1DCBB8303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1825624"/>
            <a:ext cx="6091947" cy="4847549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/>
              <a:t>Linen 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dirty="0"/>
              <a:t>  . The most common textile on these days.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dirty="0"/>
              <a:t>  . Helps them to be comfortable in the hot weather.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dirty="0"/>
              <a:t>2. Wool 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dirty="0"/>
              <a:t>   . Was only worn by wealthy people.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dirty="0"/>
              <a:t>   . Wearing it on occasions only.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dirty="0"/>
              <a:t>  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EA10D3-DBC6-174E-A38F-332B86330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038" y="434233"/>
            <a:ext cx="4050660" cy="3145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CE5104-E38E-944C-8993-B70930A26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719" y="3648886"/>
            <a:ext cx="5217979" cy="319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6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06D-E174-654B-8979-87747EF4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Men: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93F1E2-2156-7845-8C78-5799B11C0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4307" y="0"/>
            <a:ext cx="4338536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AEAD23-9047-BD4E-81A2-E6562627FEFF}"/>
              </a:ext>
            </a:extLst>
          </p:cNvPr>
          <p:cNvSpPr txBox="1"/>
          <p:nvPr/>
        </p:nvSpPr>
        <p:spPr>
          <a:xfrm>
            <a:off x="447472" y="1690687"/>
            <a:ext cx="6567792" cy="5529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370" dirty="0"/>
              <a:t>Men wore wrap around skirts known as the </a:t>
            </a:r>
            <a:r>
              <a:rPr lang="en-US" sz="3370" dirty="0" err="1"/>
              <a:t>shendyt</a:t>
            </a:r>
            <a:r>
              <a:rPr lang="en-US" sz="3370" dirty="0"/>
              <a:t> which are belted at the waist.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370" dirty="0"/>
              <a:t> They used to wear short skirts but in the middle kingdom of Egypt, after 1000 years it became longer.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370" dirty="0"/>
              <a:t> After 500 years, there was w light blouse with sleeves they can wear on light skirts.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7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18622-1ED4-8948-A5E9-08145B1F1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Women: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4D5370-FC92-E147-902B-F7E977536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6988" y="365126"/>
            <a:ext cx="5655012" cy="649287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9E3631-DADE-C24B-9DB1-3B0E95F002D3}"/>
              </a:ext>
            </a:extLst>
          </p:cNvPr>
          <p:cNvSpPr txBox="1"/>
          <p:nvPr/>
        </p:nvSpPr>
        <p:spPr>
          <a:xfrm>
            <a:off x="350196" y="1517515"/>
            <a:ext cx="659535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/>
              <a:t>Egyptian women used to wear a dress called </a:t>
            </a:r>
            <a:r>
              <a:rPr lang="en-US" sz="3600" dirty="0" err="1"/>
              <a:t>kalasiris</a:t>
            </a:r>
            <a:r>
              <a:rPr lang="en-US" sz="36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Women’s clothing were more traditional than men’s.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The length of the dress shows the social class. (poor / wealthy)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Women had a choice of wearing shawls , capes ,or robes over their dresses.</a:t>
            </a:r>
          </a:p>
          <a:p>
            <a:endParaRPr lang="en-US" sz="3200" dirty="0"/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531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9B88-0627-1D4E-B18B-B687DF38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Children: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BAB236-F2C7-EB4F-8EFC-0677F86435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9710" y="0"/>
            <a:ext cx="5752289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227578-1CE4-2D48-A0BC-38E06EE90BEC}"/>
              </a:ext>
            </a:extLst>
          </p:cNvPr>
          <p:cNvSpPr txBox="1"/>
          <p:nvPr/>
        </p:nvSpPr>
        <p:spPr>
          <a:xfrm>
            <a:off x="0" y="1498059"/>
            <a:ext cx="67704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Children that age less than 6 years don’t wear clothes, when they turn 6 they start wearing clothes to protect them from the heat of the sun.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There is one popular hairstyle among children that is called ‘Side Lock’ : it is unshaved length of hair on the right side of the head.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They usually wear jewelry like anklets, bracelets, collars and hair accessories.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When they grow up they dress like their parents.</a:t>
            </a:r>
          </a:p>
        </p:txBody>
      </p:sp>
    </p:spTree>
    <p:extLst>
      <p:ext uri="{BB962C8B-B14F-4D97-AF65-F5344CB8AC3E}">
        <p14:creationId xmlns:p14="http://schemas.microsoft.com/office/powerpoint/2010/main" val="341745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F7D33-77FD-AC40-AE44-030FA4297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Alexandrians</a:t>
            </a:r>
            <a:r>
              <a:rPr lang="en-US" dirty="0"/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52E9B4-E19E-F14B-A67F-541A55C06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87" y="1478604"/>
            <a:ext cx="4831405" cy="5379396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FF8D35D-7B6B-7A48-8C8E-4A9B7362F7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00749" y="384174"/>
            <a:ext cx="5750263" cy="6492875"/>
          </a:xfrm>
        </p:spPr>
      </p:pic>
    </p:spTree>
    <p:extLst>
      <p:ext uri="{BB962C8B-B14F-4D97-AF65-F5344CB8AC3E}">
        <p14:creationId xmlns:p14="http://schemas.microsoft.com/office/powerpoint/2010/main" val="199018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34ADD-2CA8-F845-BF15-AAB566A6A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b="1" dirty="0"/>
              <a:t>154 years ago (1865)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A5B74E-DB3C-9B4B-BC30-FC392F66D8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10536" y="365125"/>
            <a:ext cx="2840342" cy="599676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553B61-64E3-3B47-A5E1-792DB45CC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056" y="365125"/>
            <a:ext cx="3016925" cy="59967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1A206E-064D-DC4D-A5F3-429AE6203C1C}"/>
              </a:ext>
            </a:extLst>
          </p:cNvPr>
          <p:cNvSpPr txBox="1"/>
          <p:nvPr/>
        </p:nvSpPr>
        <p:spPr>
          <a:xfrm>
            <a:off x="0" y="1690688"/>
            <a:ext cx="550450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Comfortable and easy for a northern city.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Women depends on their beauty and the accessories they’re wearing. (anklets and bracelets)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It shows the social state.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28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485</Words>
  <Application>Microsoft Macintosh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National Costumes in Egypt</vt:lpstr>
      <vt:lpstr>Pharaohs:</vt:lpstr>
      <vt:lpstr>   7000 years ago (3100 BC)</vt:lpstr>
      <vt:lpstr>Elements of Egyptian clothing:</vt:lpstr>
      <vt:lpstr>Men:</vt:lpstr>
      <vt:lpstr>Women:</vt:lpstr>
      <vt:lpstr>Children:</vt:lpstr>
      <vt:lpstr>Alexandrians:</vt:lpstr>
      <vt:lpstr>154 years ago (1865)</vt:lpstr>
      <vt:lpstr>Men:</vt:lpstr>
      <vt:lpstr>Male headwear:</vt:lpstr>
      <vt:lpstr>Women: </vt:lpstr>
      <vt:lpstr>Female facewear: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Costumes in Egypt</dc:title>
  <dc:creator>Microsoft Office User</dc:creator>
  <cp:lastModifiedBy>Microsoft Office User</cp:lastModifiedBy>
  <cp:revision>15</cp:revision>
  <dcterms:created xsi:type="dcterms:W3CDTF">2019-01-19T08:28:22Z</dcterms:created>
  <dcterms:modified xsi:type="dcterms:W3CDTF">2019-01-20T09:26:38Z</dcterms:modified>
</cp:coreProperties>
</file>