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2" r:id="rId16"/>
    <p:sldId id="273" r:id="rId17"/>
    <p:sldId id="270" r:id="rId18"/>
    <p:sldId id="271" r:id="rId19"/>
  </p:sldIdLst>
  <p:sldSz cx="12192000" cy="6858000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1EE29-B5A5-45D9-8874-D48EBD7A1C40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F4D10-B093-4DF5-A52E-C80E9105C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38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F4D10-B093-4DF5-A52E-C80E9105C8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2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F4D10-B093-4DF5-A52E-C80E9105C8D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52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F4D10-B093-4DF5-A52E-C80E9105C8D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77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F4D10-B093-4DF5-A52E-C80E9105C8D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702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F4D10-B093-4DF5-A52E-C80E9105C8D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91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9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94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431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32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386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06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59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005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0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57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55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58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268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99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49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378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25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B76D2C-F1DC-41DD-8B8D-D6D40B6FA008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5C98D76-A5FA-4C19-ADAA-816491056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23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0690" y="993057"/>
            <a:ext cx="10040089" cy="3753066"/>
          </a:xfrm>
        </p:spPr>
        <p:txBody>
          <a:bodyPr/>
          <a:lstStyle/>
          <a:p>
            <a:r>
              <a:rPr lang="ru-RU" sz="6600" dirty="0" smtClean="0">
                <a:solidFill>
                  <a:schemeClr val="accent1">
                    <a:lumMod val="50000"/>
                  </a:schemeClr>
                </a:solidFill>
              </a:rPr>
              <a:t>Права и </a:t>
            </a:r>
            <a:br>
              <a:rPr lang="ru-RU" sz="6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6600" dirty="0" smtClean="0">
                <a:solidFill>
                  <a:schemeClr val="accent1">
                    <a:lumMod val="50000"/>
                  </a:schemeClr>
                </a:solidFill>
              </a:rPr>
              <a:t>обязанности несовершеннолетних</a:t>
            </a:r>
            <a:endParaRPr lang="ru-RU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637" y="5743675"/>
            <a:ext cx="11946193" cy="132080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Презентацию подготовили: методист Центра «Ресурс» -  </a:t>
            </a:r>
            <a:r>
              <a:rPr lang="ru-RU" dirty="0" err="1" smtClean="0">
                <a:solidFill>
                  <a:srgbClr val="FF0000"/>
                </a:solidFill>
              </a:rPr>
              <a:t>Драганова</a:t>
            </a:r>
            <a:r>
              <a:rPr lang="ru-RU" dirty="0" smtClean="0">
                <a:solidFill>
                  <a:srgbClr val="FF0000"/>
                </a:solidFill>
              </a:rPr>
              <a:t> Е.О.;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педагог – организатор Центра «Ресурс» - Коваль Е.В.</a:t>
            </a:r>
            <a:endParaRPr lang="ru-RU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6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У тебя есть право свободно говорить и писать о своих мыслях и чувствах. Ты имеешь право узнавать информацию об окружающем мире.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889" y="2527486"/>
            <a:ext cx="6433775" cy="336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ПРАВА ДЕТЕЙ, мультфильм  БОО Мир без границ (256  kbps) (mp3cut.net) (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12532" y="4832969"/>
            <a:ext cx="1062035" cy="10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Еще одно важное право – право на защиту!</a:t>
            </a:r>
            <a:br>
              <a:rPr lang="ru-RU" dirty="0" smtClean="0"/>
            </a:br>
            <a:r>
              <a:rPr lang="ru-RU" dirty="0" smtClean="0"/>
              <a:t>Никого нельзя бить и оскорблять.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06" y="2527966"/>
            <a:ext cx="7007296" cy="347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4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никому, кроме врача и родителей нельзя трогать тебя без твоего разрешения!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67" y="2477346"/>
            <a:ext cx="6692431" cy="367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ПРАВА ДЕТЕЙ, мультфильм  БОО Мир без границ (256  kbps) (mp3cut.net)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15062" y="5082664"/>
            <a:ext cx="1068754" cy="106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Каждый ребёнок должен знать свои права. Но не менее важно помнить о том, что кроме прав, у каждого человека есть и обязанности.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236519" y="2885704"/>
            <a:ext cx="7810005" cy="251258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8616" y="3426813"/>
            <a:ext cx="6314767" cy="141530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Обязанности – круг действий, возложенных на кого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– то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, являющихся обязательными для выполнения.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Обязанности ребенка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рождения до 6 лет 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4606" y="2621385"/>
            <a:ext cx="9202994" cy="33189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слушаться </a:t>
            </a:r>
            <a:r>
              <a:rPr lang="ru-RU" dirty="0"/>
              <a:t>родителей и лиц, их заменяющих;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принимать </a:t>
            </a:r>
            <a:r>
              <a:rPr lang="ru-RU" dirty="0"/>
              <a:t>их заботу и воспитание, за исключением </a:t>
            </a:r>
            <a:r>
              <a:rPr lang="ru-RU" dirty="0" smtClean="0"/>
              <a:t>случаев </a:t>
            </a:r>
            <a:r>
              <a:rPr lang="ru-RU" dirty="0"/>
              <a:t>пренебрежительного, жестокого, грубого, унижающего человеческое достоинство обращения, оскорбления или эксплуатации; </a:t>
            </a:r>
          </a:p>
          <a:p>
            <a:pPr marL="0" indent="0" algn="just">
              <a:buNone/>
            </a:pPr>
            <a:r>
              <a:rPr lang="ru-RU" dirty="0" smtClean="0"/>
              <a:t>соблюдать </a:t>
            </a:r>
            <a:r>
              <a:rPr lang="ru-RU" dirty="0"/>
              <a:t>правила поведения, установленные в воспитательных и образовательных учреждениях, дома и в общественных </a:t>
            </a:r>
            <a:r>
              <a:rPr lang="ru-RU" dirty="0" smtClean="0"/>
              <a:t>местах.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1203841" y="4595758"/>
            <a:ext cx="612056" cy="3872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1210600" y="3366032"/>
            <a:ext cx="612056" cy="3872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1210600" y="2702221"/>
            <a:ext cx="612056" cy="3872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8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942803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Обязанности детей от 6 лет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0413" y="2556932"/>
            <a:ext cx="8576184" cy="33189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b="1" dirty="0" smtClean="0"/>
              <a:t>     С </a:t>
            </a:r>
            <a:r>
              <a:rPr lang="ru-RU" sz="2800" b="1" dirty="0"/>
              <a:t>6 лет </a:t>
            </a:r>
            <a:r>
              <a:rPr lang="ru-RU" sz="2800" dirty="0"/>
              <a:t>добавляется обязанность получить основное общее образование (9 классов</a:t>
            </a:r>
            <a:r>
              <a:rPr lang="ru-RU" sz="2800" dirty="0" smtClean="0"/>
              <a:t>).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  </a:t>
            </a:r>
            <a:r>
              <a:rPr lang="ru-RU" sz="2800" dirty="0" smtClean="0"/>
              <a:t> </a:t>
            </a:r>
            <a:r>
              <a:rPr lang="ru-RU" sz="2800" b="1" dirty="0" smtClean="0"/>
              <a:t>С 8 </a:t>
            </a:r>
            <a:r>
              <a:rPr lang="ru-RU" sz="2800" b="1" dirty="0"/>
              <a:t>лет </a:t>
            </a:r>
            <a:r>
              <a:rPr lang="ru-RU" sz="2800" dirty="0" smtClean="0"/>
              <a:t>добавляется обязанность </a:t>
            </a:r>
            <a:r>
              <a:rPr lang="ru-RU" sz="2800" dirty="0"/>
              <a:t>соблюдать устав, правила детского общественного объединения</a:t>
            </a:r>
            <a:r>
              <a:rPr lang="ru-RU" sz="2800" dirty="0" smtClean="0"/>
              <a:t>.</a:t>
            </a:r>
          </a:p>
          <a:p>
            <a:pPr marL="0" indent="0">
              <a:buNone/>
            </a:pPr>
            <a:r>
              <a:rPr lang="ru-RU" sz="2800" dirty="0" smtClean="0"/>
              <a:t>     </a:t>
            </a:r>
            <a:r>
              <a:rPr lang="ru-RU" sz="2800" b="1" dirty="0" smtClean="0"/>
              <a:t>С 14 лет </a:t>
            </a:r>
            <a:r>
              <a:rPr lang="ru-RU" sz="2800" dirty="0" smtClean="0"/>
              <a:t>добавляются обязанности:</a:t>
            </a:r>
          </a:p>
          <a:p>
            <a:pPr marL="0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- </a:t>
            </a:r>
            <a:r>
              <a:rPr lang="ru-RU" sz="2800" dirty="0"/>
              <a:t>получить паспорт гражданина Российской Федерации (п.1 Положения о паспорте гражданина Российской Федерации);</a:t>
            </a:r>
          </a:p>
          <a:p>
            <a:pPr marL="0" indent="0">
              <a:buNone/>
            </a:pPr>
            <a:r>
              <a:rPr lang="ru-RU" sz="2800" dirty="0"/>
              <a:t>- выполнять трудовые обязанности в соответствии с условиями контракта, правилами учебного и трудового распорядка и трудовым законодательством; </a:t>
            </a:r>
          </a:p>
          <a:p>
            <a:pPr marL="0" indent="0">
              <a:buNone/>
            </a:pPr>
            <a:r>
              <a:rPr lang="ru-RU" sz="2800" dirty="0"/>
              <a:t>- соблюдать устав, правила молодежного общественного объединения. 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1501879" y="2616446"/>
            <a:ext cx="612056" cy="3872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1501879" y="3149764"/>
            <a:ext cx="612056" cy="3872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605118" y="3829114"/>
            <a:ext cx="612056" cy="3872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 17 лет добавляется обязанность: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7439" y="2556932"/>
            <a:ext cx="8519157" cy="33189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встать </a:t>
            </a:r>
            <a:r>
              <a:rPr lang="ru-RU" dirty="0"/>
              <a:t>на воинский учет: пройти медицинскую комиссию в военкомате и получить приписное </a:t>
            </a:r>
            <a:r>
              <a:rPr lang="ru-RU" dirty="0" smtClean="0"/>
              <a:t>свидетельство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(ст. 9 Федерального Закона «О воинской обязанности и военной службе»).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72217"/>
            <a:ext cx="4221480" cy="237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гнутая влево стрелка 4"/>
          <p:cNvSpPr/>
          <p:nvPr/>
        </p:nvSpPr>
        <p:spPr>
          <a:xfrm>
            <a:off x="1486639" y="2835465"/>
            <a:ext cx="612056" cy="3872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60422" y="2648155"/>
            <a:ext cx="8871153" cy="3136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800" dirty="0"/>
              <a:t>Люди должны жить по правилам, которые заложены в обществе, определены обычаями, традициями, жизненным опытом многих поколений, тогда в этом обществе будут действовать принципы разума, справедливости, совести и </a:t>
            </a:r>
            <a:r>
              <a:rPr lang="ru-RU" sz="2800" dirty="0" smtClean="0"/>
              <a:t>порядка!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0422" y="2648155"/>
            <a:ext cx="9601196" cy="331893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chemeClr val="bg1">
                    <a:lumMod val="95000"/>
                  </a:schemeClr>
                </a:solidFill>
              </a:rPr>
              <a:t>Календарь </a:t>
            </a:r>
            <a:r>
              <a:rPr lang="ru-RU" b="1" u="sng" dirty="0">
                <a:solidFill>
                  <a:schemeClr val="bg1">
                    <a:lumMod val="95000"/>
                  </a:schemeClr>
                </a:solidFill>
              </a:rPr>
              <a:t>правовых </a:t>
            </a:r>
            <a:r>
              <a:rPr lang="ru-RU" b="1" u="sng" dirty="0" smtClean="0">
                <a:solidFill>
                  <a:schemeClr val="bg1">
                    <a:lumMod val="95000"/>
                  </a:schemeClr>
                </a:solidFill>
              </a:rPr>
              <a:t>дат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1 июня – Международный день защиты детей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20 ноября – Всемирный день прав ребенка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10 декабря – День прав человека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12 декабря – День конституции Российской Федерации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9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42219" y="2556932"/>
            <a:ext cx="9854378" cy="3318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Основные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нормативно - правовые документы по правам ребёнка в РФ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sz="5000" dirty="0" smtClean="0">
                <a:solidFill>
                  <a:schemeClr val="bg1">
                    <a:lumMod val="95000"/>
                  </a:schemeClr>
                </a:solidFill>
              </a:rPr>
              <a:t>- Конституция </a:t>
            </a:r>
            <a:r>
              <a:rPr lang="ru-RU" sz="5000" dirty="0">
                <a:solidFill>
                  <a:schemeClr val="bg1">
                    <a:lumMod val="95000"/>
                  </a:schemeClr>
                </a:solidFill>
              </a:rPr>
              <a:t>РФ</a:t>
            </a:r>
          </a:p>
          <a:p>
            <a:r>
              <a:rPr lang="ru-RU" sz="5000" dirty="0">
                <a:solidFill>
                  <a:schemeClr val="bg1">
                    <a:lumMod val="95000"/>
                  </a:schemeClr>
                </a:solidFill>
              </a:rPr>
              <a:t>- Семейный кодекс РФ</a:t>
            </a:r>
          </a:p>
          <a:p>
            <a:r>
              <a:rPr lang="ru-RU" sz="5000" dirty="0">
                <a:solidFill>
                  <a:schemeClr val="bg1">
                    <a:lumMod val="95000"/>
                  </a:schemeClr>
                </a:solidFill>
              </a:rPr>
              <a:t>- Трудовой кодекс РФ</a:t>
            </a:r>
          </a:p>
          <a:p>
            <a:r>
              <a:rPr lang="ru-RU" sz="5000" dirty="0">
                <a:solidFill>
                  <a:schemeClr val="bg1">
                    <a:lumMod val="95000"/>
                  </a:schemeClr>
                </a:solidFill>
              </a:rPr>
              <a:t>- Гражданский кодекс РФ</a:t>
            </a:r>
          </a:p>
          <a:p>
            <a:r>
              <a:rPr lang="ru-RU" sz="5000" dirty="0">
                <a:solidFill>
                  <a:schemeClr val="bg1">
                    <a:lumMod val="95000"/>
                  </a:schemeClr>
                </a:solidFill>
              </a:rPr>
              <a:t>- Федеральный закон от 24 июля 1998 года № 124-ФЗ «Об основных гарантиях прав ребенка в Российской Федерации»</a:t>
            </a:r>
          </a:p>
          <a:p>
            <a:r>
              <a:rPr lang="ru-RU" sz="5000" dirty="0">
                <a:solidFill>
                  <a:schemeClr val="bg1">
                    <a:lumMod val="95000"/>
                  </a:schemeClr>
                </a:solidFill>
              </a:rPr>
              <a:t>- Федеральный закон от 24.04.2008 № 48-ФЗ «Об опеке и попечительстве»</a:t>
            </a:r>
          </a:p>
          <a:p>
            <a:r>
              <a:rPr lang="ru-RU" sz="5000" dirty="0">
                <a:solidFill>
                  <a:schemeClr val="bg1">
                    <a:lumMod val="95000"/>
                  </a:schemeClr>
                </a:solidFill>
              </a:rPr>
              <a:t>- Федеральный закон от 21.12.1996 № 159-ФЗ «О дополнительных гарантиях по социальной поддержке детей - сирот и детей, оставшихся без попечения родителей»</a:t>
            </a:r>
          </a:p>
          <a:p>
            <a:r>
              <a:rPr lang="ru-RU" sz="5000" dirty="0">
                <a:solidFill>
                  <a:schemeClr val="bg1">
                    <a:lumMod val="95000"/>
                  </a:schemeClr>
                </a:solidFill>
              </a:rPr>
              <a:t>- Федеральный закон   от 29.12.2012 № 273-ФЗ «Об образовании в РФ»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3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86049" y="3534032"/>
            <a:ext cx="9858552" cy="1754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86049" y="1134077"/>
            <a:ext cx="10019900" cy="1812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074" y="1134077"/>
            <a:ext cx="9649199" cy="180180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К  сожалению, в обществе часто нарушаются права детей, а многие из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вас не всегда знают, как поступить в трудной ситуации, </a:t>
            </a: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как самостоятельно защитить 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свои права или куда обратиться за помощью.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Иногда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трудно разобраться в том, что можно делать, а что нет и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за какие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проступки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последует наказание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не только от взрослых, но и от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государства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. И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основная причина этому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— именно незнание своих прав и обязанностей.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2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87394" y="1807060"/>
            <a:ext cx="10194325" cy="33486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Помни, чем больше ты знаешь о законах, о своих правах и обязанностях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, тем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меньше вероятность твоего попадания в сложную жизненную ситуацию.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Данная информация может быть полезна как тебе, так и твоим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родителям.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9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840" y="854312"/>
            <a:ext cx="11486533" cy="1957713"/>
          </a:xfrm>
          <a:noFill/>
        </p:spPr>
        <p:txBody>
          <a:bodyPr>
            <a:normAutofit fontScale="90000"/>
          </a:bodyPr>
          <a:lstStyle/>
          <a:p>
            <a:r>
              <a:rPr lang="ru-RU" dirty="0"/>
              <a:t>Д</a:t>
            </a:r>
            <a:r>
              <a:rPr lang="ru-RU" dirty="0" smtClean="0"/>
              <a:t>ети </a:t>
            </a:r>
            <a:r>
              <a:rPr lang="ru-RU" dirty="0"/>
              <a:t>имеют право на особую защиту, заботу и </a:t>
            </a:r>
            <a:r>
              <a:rPr lang="ru-RU" dirty="0" smtClean="0"/>
              <a:t>помощь. Ребенок </a:t>
            </a:r>
            <a:r>
              <a:rPr lang="ru-RU" dirty="0"/>
              <a:t>нуждается в специальной охране и заботе, </a:t>
            </a:r>
            <a:r>
              <a:rPr lang="ru-RU" dirty="0" smtClean="0"/>
              <a:t>включая </a:t>
            </a:r>
            <a:r>
              <a:rPr lang="ru-RU" dirty="0"/>
              <a:t>надлежащую  правовую защиту, как до так и после рождения.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858296" y="3224980"/>
            <a:ext cx="8613057" cy="2841521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Право – установленные и охраняемые государством нормы и правила.</a:t>
            </a:r>
            <a:endParaRPr lang="ru-RU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892" y="1050959"/>
            <a:ext cx="9431592" cy="7876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Расскажут о правах сегодня ученый кот Василий, девочка Оля и мальчик Миша.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22" y="2497394"/>
            <a:ext cx="6616664" cy="3696930"/>
          </a:xfrm>
          <a:prstGeom prst="rect">
            <a:avLst/>
          </a:prstGeom>
        </p:spPr>
      </p:pic>
      <p:pic>
        <p:nvPicPr>
          <p:cNvPr id="5" name="ПРАВА ДЕТЕЙ, мультфильм  БОО Мир без границ (256  kbps)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27458" y="5348751"/>
            <a:ext cx="757084" cy="7570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2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Каждый человек имеет право на имя и гражданство.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01" y="2492543"/>
            <a:ext cx="6806741" cy="358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ПРАВА ДЕТЕЙ, мультфильм  БОО Мир без границ (256  kbps)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50940" y="5095863"/>
            <a:ext cx="806767" cy="8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1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2435" y="735945"/>
            <a:ext cx="9420533" cy="2105578"/>
          </a:xfrm>
        </p:spPr>
        <p:txBody>
          <a:bodyPr>
            <a:noAutofit/>
          </a:bodyPr>
          <a:lstStyle/>
          <a:p>
            <a:r>
              <a:rPr lang="ru-RU" sz="2800" dirty="0" smtClean="0"/>
              <a:t>Ты имеешь право быть рядом с людьми, которые любят тебя и заботятся о тебе – это твоя семья! </a:t>
            </a:r>
            <a:endParaRPr lang="ru-RU" sz="2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2514600"/>
            <a:ext cx="6187440" cy="359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ПРАВА ДЕТЕЙ, мультфильм  БОО Мир без границ (256  kbps) (mp3cut.net)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53600" y="5105400"/>
            <a:ext cx="86868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6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Если кто – то заболел, его будет лечить врач. Право на охрану здоровья имеет каждый человек.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44" y="2531407"/>
            <a:ext cx="6323672" cy="345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ПРАВА ДЕТЕЙ, мультфильм  БОО Мир без границ (256  kbps)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27458" y="5091113"/>
            <a:ext cx="836060" cy="8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Ещё у тебя есть важное право – право на образование!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22" y="2556387"/>
            <a:ext cx="4588364" cy="2365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28" y="3519948"/>
            <a:ext cx="4641095" cy="252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ПРАВА ДЕТЕЙ, мультфильм  БОО Мир без границ (256  kbps) (mp3cut.net)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95402" y="5188812"/>
            <a:ext cx="854032" cy="85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Права и обязанности несовершеннолетних"/>
  <p:tag name="ISPRING_FIRST_PUBLISH" val="1"/>
  <p:tag name="ISPRING_UUID" val="{F101C5D8-CBCB-4B6E-AA82-89BFFD6932B4}"/>
  <p:tag name="ISPRING_RESOURCE_FOLDER" val="C:\Users\Sergey\Desktop\Права и обязанности несовершеннолетних\"/>
  <p:tag name="ISPRING_PRESENTATION_PATH" val="C:\Users\Sergey\Desktop\Права и обязанности несовершеннолетних.pptx"/>
  <p:tag name="ISPRING_PROJECT_VERSION" val="9.32"/>
  <p:tag name="ISPRING_PROJECT_FOLDER_UPDA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820B65-0D02-4A91-AE24-6817F16A01BA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CCA01A-C911-45DB-B89B-782A7C4CEE03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765E8B-D409-4A3C-BAA3-52F56886DF87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620671-7031-4E58-9FA5-03C48F576319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884036-71C9-4289-995B-F07698014056}:26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146</TotalTime>
  <Words>554</Words>
  <Application>Microsoft Office PowerPoint</Application>
  <PresentationFormat>Широкоэкранный</PresentationFormat>
  <Paragraphs>56</Paragraphs>
  <Slides>18</Slides>
  <Notes>5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Garamond</vt:lpstr>
      <vt:lpstr>Натуральные материалы</vt:lpstr>
      <vt:lpstr>Права и  обязанности несовершеннолетних</vt:lpstr>
      <vt:lpstr>К  сожалению, в обществе часто нарушаются права детей, а многие из вас не всегда знают, как поступить в трудной ситуации, как самостоятельно защитить свои права или куда обратиться за помощью. </vt:lpstr>
      <vt:lpstr>Презентация PowerPoint</vt:lpstr>
      <vt:lpstr>Дети имеют право на особую защиту, заботу и помощь. Ребенок нуждается в специальной охране и заботе, включая надлежащую  правовую защиту, как до так и после рождения.</vt:lpstr>
      <vt:lpstr>Расскажут о правах сегодня ученый кот Василий, девочка Оля и мальчик Миша. </vt:lpstr>
      <vt:lpstr>Каждый человек имеет право на имя и гражданство.</vt:lpstr>
      <vt:lpstr>Ты имеешь право быть рядом с людьми, которые любят тебя и заботятся о тебе – это твоя семья! </vt:lpstr>
      <vt:lpstr>Если кто – то заболел, его будет лечить врач. Право на охрану здоровья имеет каждый человек.</vt:lpstr>
      <vt:lpstr>Ещё у тебя есть важное право – право на образование!</vt:lpstr>
      <vt:lpstr>У тебя есть право свободно говорить и писать о своих мыслях и чувствах. Ты имеешь право узнавать информацию об окружающем мире.</vt:lpstr>
      <vt:lpstr>Еще одно важное право – право на защиту! Никого нельзя бить и оскорблять.</vt:lpstr>
      <vt:lpstr>И никому, кроме врача и родителей нельзя трогать тебя без твоего разрешения!</vt:lpstr>
      <vt:lpstr>Каждый ребёнок должен знать свои права. Но не менее важно помнить о том, что кроме прав, у каждого человека есть и обязанности.</vt:lpstr>
      <vt:lpstr> Обязанности ребенка  от рождения до 6 лет  </vt:lpstr>
      <vt:lpstr>  Обязанности детей от 6 лет </vt:lpstr>
      <vt:lpstr>С 17 лет добавляется обязанность:</vt:lpstr>
      <vt:lpstr>Люди должны жить по правилам, которые заложены в обществе, определены обычаями, традициями, жизненным опытом многих поколений, тогда в этом обществе будут действовать принципы разума, справедливости, совести и порядка! </vt:lpstr>
      <vt:lpstr>    Основные нормативно - правовые документы по правам ребёнка в РФ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Права и обязанности несовершеннолетних</dc:title>
  <dc:creator>Sergey</dc:creator>
  <cp:lastModifiedBy>Sergey</cp:lastModifiedBy>
  <cp:revision>20</cp:revision>
  <dcterms:created xsi:type="dcterms:W3CDTF">2023-05-27T11:14:49Z</dcterms:created>
  <dcterms:modified xsi:type="dcterms:W3CDTF">2023-05-28T19:47:52Z</dcterms:modified>
</cp:coreProperties>
</file>